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6E_CED8110E.xml" ContentType="application/vnd.ms-powerpoint.comments+xml"/>
  <Override PartName="/ppt/comments/modernComment_106_FF6B540A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7_2E060F8.xml" ContentType="application/vnd.ms-powerpoint.comments+xml"/>
  <Override PartName="/ppt/comments/modernComment_16F_F58447E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4"/>
  </p:sldMasterIdLst>
  <p:notesMasterIdLst>
    <p:notesMasterId r:id="rId26"/>
  </p:notesMasterIdLst>
  <p:sldIdLst>
    <p:sldId id="356" r:id="rId5"/>
    <p:sldId id="257" r:id="rId6"/>
    <p:sldId id="357" r:id="rId7"/>
    <p:sldId id="258" r:id="rId8"/>
    <p:sldId id="265" r:id="rId9"/>
    <p:sldId id="259" r:id="rId10"/>
    <p:sldId id="266" r:id="rId11"/>
    <p:sldId id="261" r:id="rId12"/>
    <p:sldId id="363" r:id="rId13"/>
    <p:sldId id="365" r:id="rId14"/>
    <p:sldId id="364" r:id="rId15"/>
    <p:sldId id="360" r:id="rId16"/>
    <p:sldId id="362" r:id="rId17"/>
    <p:sldId id="366" r:id="rId18"/>
    <p:sldId id="267" r:id="rId19"/>
    <p:sldId id="268" r:id="rId20"/>
    <p:sldId id="262" r:id="rId21"/>
    <p:sldId id="353" r:id="rId22"/>
    <p:sldId id="354" r:id="rId23"/>
    <p:sldId id="263" r:id="rId24"/>
    <p:sldId id="36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308B3F-F22E-C0A9-3D20-376D0082A683}" name="Lucia Crvelin" initials="LC" userId="S::lc54021@fer.hr::94d82fc0-921a-4a7d-9ee5-9b6dfd3a55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C65A11"/>
    <a:srgbClr val="FCEAC2"/>
    <a:srgbClr val="FCE2A9"/>
    <a:srgbClr val="FFFFFF"/>
    <a:srgbClr val="FF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BA113-8E1D-482C-95D8-6FB2B37F73F5}" v="532" dt="2024-01-15T10:50:07.945"/>
    <p1510:client id="{6F31D96D-E0FC-4523-8BD6-99C2D05CC635}" v="229" dt="2024-01-15T10:03:24.762"/>
    <p1510:client id="{7C005F7D-94E0-8244-8D09-3B98A1A80EDD}" v="422" dt="2024-01-02T18:20:47.117"/>
    <p1510:client id="{B117B115-06DE-F804-3368-71C8F94224FF}" v="64" dt="2024-01-04T09:14:17.962"/>
    <p1510:client id="{B8545594-A48A-40F4-A163-A8F52D5874F1}" v="38" dt="2024-01-15T18:01:58.405"/>
    <p1510:client id="{BAC6B30D-50E4-9A3B-9C07-7BE99CA256FD}" v="25" dt="2024-01-02T09:08:32.171"/>
    <p1510:client id="{C8AD137A-DC39-7511-5690-DAC74722F6D4}" v="11" dt="2024-01-15T17:57:47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ian Matić" userId="S::dm54254@fer.hr::623ee13a-1676-47e4-9aae-acbc59abef54" providerId="AD" clId="Web-{B8545594-A48A-40F4-A163-A8F52D5874F1}"/>
    <pc:docChg chg="delSld modSld">
      <pc:chgData name="Dorian Matić" userId="S::dm54254@fer.hr::623ee13a-1676-47e4-9aae-acbc59abef54" providerId="AD" clId="Web-{B8545594-A48A-40F4-A163-A8F52D5874F1}" dt="2024-01-15T18:01:58.405" v="90"/>
      <pc:docMkLst>
        <pc:docMk/>
      </pc:docMkLst>
      <pc:sldChg chg="modSp modCm">
        <pc:chgData name="Dorian Matić" userId="S::dm54254@fer.hr::623ee13a-1676-47e4-9aae-acbc59abef54" providerId="AD" clId="Web-{B8545594-A48A-40F4-A163-A8F52D5874F1}" dt="2024-01-15T18:00:08.683" v="89" actId="20577"/>
        <pc:sldMkLst>
          <pc:docMk/>
          <pc:sldMk cId="4285223946" sldId="262"/>
        </pc:sldMkLst>
        <pc:spChg chg="mod">
          <ac:chgData name="Dorian Matić" userId="S::dm54254@fer.hr::623ee13a-1676-47e4-9aae-acbc59abef54" providerId="AD" clId="Web-{B8545594-A48A-40F4-A163-A8F52D5874F1}" dt="2024-01-15T18:00:08.683" v="89" actId="20577"/>
          <ac:spMkLst>
            <pc:docMk/>
            <pc:sldMk cId="4285223946" sldId="262"/>
            <ac:spMk id="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orian Matić" userId="S::dm54254@fer.hr::623ee13a-1676-47e4-9aae-acbc59abef54" providerId="AD" clId="Web-{B8545594-A48A-40F4-A163-A8F52D5874F1}" dt="2024-01-15T17:58:54.852" v="88" actId="20577"/>
              <pc2:cmMkLst xmlns:pc2="http://schemas.microsoft.com/office/powerpoint/2019/9/main/command">
                <pc:docMk/>
                <pc:sldMk cId="4285223946" sldId="262"/>
                <pc2:cmMk id="{2C4F1E3D-DCB9-4622-ACD8-B8D01398628D}"/>
              </pc2:cmMkLst>
            </pc226:cmChg>
            <pc226:cmChg xmlns:pc226="http://schemas.microsoft.com/office/powerpoint/2022/06/main/command" chg="mod">
              <pc226:chgData name="Dorian Matić" userId="S::dm54254@fer.hr::623ee13a-1676-47e4-9aae-acbc59abef54" providerId="AD" clId="Web-{B8545594-A48A-40F4-A163-A8F52D5874F1}" dt="2024-01-15T17:58:54.852" v="88" actId="20577"/>
              <pc2:cmMkLst xmlns:pc2="http://schemas.microsoft.com/office/powerpoint/2019/9/main/command">
                <pc:docMk/>
                <pc:sldMk cId="4285223946" sldId="262"/>
                <pc2:cmMk id="{ABAD48A7-692C-44B1-BEB7-BB7C199D3838}"/>
              </pc2:cmMkLst>
            </pc226:cmChg>
          </p:ext>
        </pc:extLst>
      </pc:sldChg>
      <pc:sldChg chg="del">
        <pc:chgData name="Dorian Matić" userId="S::dm54254@fer.hr::623ee13a-1676-47e4-9aae-acbc59abef54" providerId="AD" clId="Web-{B8545594-A48A-40F4-A163-A8F52D5874F1}" dt="2024-01-15T17:57:01.724" v="31"/>
        <pc:sldMkLst>
          <pc:docMk/>
          <pc:sldMk cId="648498192" sldId="269"/>
        </pc:sldMkLst>
      </pc:sldChg>
      <pc:sldChg chg="modSp">
        <pc:chgData name="Dorian Matić" userId="S::dm54254@fer.hr::623ee13a-1676-47e4-9aae-acbc59abef54" providerId="AD" clId="Web-{B8545594-A48A-40F4-A163-A8F52D5874F1}" dt="2024-01-15T17:55:48.284" v="30" actId="20577"/>
        <pc:sldMkLst>
          <pc:docMk/>
          <pc:sldMk cId="3420048006" sldId="357"/>
        </pc:sldMkLst>
        <pc:spChg chg="mod">
          <ac:chgData name="Dorian Matić" userId="S::dm54254@fer.hr::623ee13a-1676-47e4-9aae-acbc59abef54" providerId="AD" clId="Web-{B8545594-A48A-40F4-A163-A8F52D5874F1}" dt="2024-01-15T17:55:48.284" v="30" actId="20577"/>
          <ac:spMkLst>
            <pc:docMk/>
            <pc:sldMk cId="3420048006" sldId="357"/>
            <ac:spMk id="3" creationId="{3B4E6BC1-CC75-303A-9A5F-A0BF76F26D0F}"/>
          </ac:spMkLst>
        </pc:spChg>
      </pc:sldChg>
      <pc:sldChg chg="modSp modCm">
        <pc:chgData name="Dorian Matić" userId="S::dm54254@fer.hr::623ee13a-1676-47e4-9aae-acbc59abef54" providerId="AD" clId="Web-{B8545594-A48A-40F4-A163-A8F52D5874F1}" dt="2024-01-15T17:58:09.070" v="34" actId="20577"/>
        <pc:sldMkLst>
          <pc:docMk/>
          <pc:sldMk cId="3470266638" sldId="366"/>
        </pc:sldMkLst>
        <pc:spChg chg="mod">
          <ac:chgData name="Dorian Matić" userId="S::dm54254@fer.hr::623ee13a-1676-47e4-9aae-acbc59abef54" providerId="AD" clId="Web-{B8545594-A48A-40F4-A163-A8F52D5874F1}" dt="2024-01-15T17:58:09.070" v="34" actId="20577"/>
          <ac:spMkLst>
            <pc:docMk/>
            <pc:sldMk cId="3470266638" sldId="366"/>
            <ac:spMk id="3" creationId="{A9409182-4252-2E5D-CC22-EFF1DC3FD3F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orian Matić" userId="S::dm54254@fer.hr::623ee13a-1676-47e4-9aae-acbc59abef54" providerId="AD" clId="Web-{B8545594-A48A-40F4-A163-A8F52D5874F1}" dt="2024-01-15T17:58:06.820" v="33"/>
              <pc2:cmMkLst xmlns:pc2="http://schemas.microsoft.com/office/powerpoint/2019/9/main/command">
                <pc:docMk/>
                <pc:sldMk cId="3470266638" sldId="366"/>
                <pc2:cmMk id="{D2899439-9031-41E4-BE79-79E0219B9C85}"/>
              </pc2:cmMkLst>
            </pc226:cmChg>
          </p:ext>
        </pc:extLst>
      </pc:sldChg>
      <pc:sldChg chg="modCm">
        <pc:chgData name="Dorian Matić" userId="S::dm54254@fer.hr::623ee13a-1676-47e4-9aae-acbc59abef54" providerId="AD" clId="Web-{B8545594-A48A-40F4-A163-A8F52D5874F1}" dt="2024-01-15T18:01:58.405" v="90"/>
        <pc:sldMkLst>
          <pc:docMk/>
          <pc:sldMk cId="4119087086" sldId="3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orian Matić" userId="S::dm54254@fer.hr::623ee13a-1676-47e4-9aae-acbc59abef54" providerId="AD" clId="Web-{B8545594-A48A-40F4-A163-A8F52D5874F1}" dt="2024-01-15T18:01:58.405" v="90"/>
              <pc2:cmMkLst xmlns:pc2="http://schemas.microsoft.com/office/powerpoint/2019/9/main/command">
                <pc:docMk/>
                <pc:sldMk cId="4119087086" sldId="367"/>
                <pc2:cmMk id="{393B1FD4-BF6B-48CA-89FC-A07378845A1F}"/>
              </pc2:cmMkLst>
            </pc226:cmChg>
          </p:ext>
        </pc:extLst>
      </pc:sldChg>
    </pc:docChg>
  </pc:docChgLst>
  <pc:docChgLst>
    <pc:chgData clId="Web-{AE13A316-6A12-476F-9402-77B307E2C797}"/>
    <pc:docChg chg="modSld">
      <pc:chgData name="" userId="" providerId="" clId="Web-{AE13A316-6A12-476F-9402-77B307E2C797}" dt="2023-12-28T16:40:32.584" v="0" actId="20577"/>
      <pc:docMkLst>
        <pc:docMk/>
      </pc:docMkLst>
      <pc:sldChg chg="modSp">
        <pc:chgData name="" userId="" providerId="" clId="Web-{AE13A316-6A12-476F-9402-77B307E2C797}" dt="2023-12-28T16:40:32.584" v="0" actId="20577"/>
        <pc:sldMkLst>
          <pc:docMk/>
          <pc:sldMk cId="1428908178" sldId="258"/>
        </pc:sldMkLst>
        <pc:spChg chg="mod">
          <ac:chgData name="" userId="" providerId="" clId="Web-{AE13A316-6A12-476F-9402-77B307E2C797}" dt="2023-12-28T16:40:32.584" v="0" actId="20577"/>
          <ac:spMkLst>
            <pc:docMk/>
            <pc:sldMk cId="1428908178" sldId="258"/>
            <ac:spMk id="3" creationId="{00000000-0000-0000-0000-000000000000}"/>
          </ac:spMkLst>
        </pc:spChg>
      </pc:sldChg>
    </pc:docChg>
  </pc:docChgLst>
  <pc:docChgLst>
    <pc:chgData name="Lucia Crvelin" userId="S::lc54021@fer.hr::94d82fc0-921a-4a7d-9ee5-9b6dfd3a55cc" providerId="AD" clId="Web-{239BA113-8E1D-482C-95D8-6FB2B37F73F5}"/>
    <pc:docChg chg="addSld delSld modSld sldOrd">
      <pc:chgData name="Lucia Crvelin" userId="S::lc54021@fer.hr::94d82fc0-921a-4a7d-9ee5-9b6dfd3a55cc" providerId="AD" clId="Web-{239BA113-8E1D-482C-95D8-6FB2B37F73F5}" dt="2024-01-15T10:50:07.945" v="1959" actId="20577"/>
      <pc:docMkLst>
        <pc:docMk/>
      </pc:docMkLst>
      <pc:sldChg chg="modNotes">
        <pc:chgData name="Lucia Crvelin" userId="S::lc54021@fer.hr::94d82fc0-921a-4a7d-9ee5-9b6dfd3a55cc" providerId="AD" clId="Web-{239BA113-8E1D-482C-95D8-6FB2B37F73F5}" dt="2024-01-15T10:43:06.890" v="1641"/>
        <pc:sldMkLst>
          <pc:docMk/>
          <pc:sldMk cId="3657354464" sldId="261"/>
        </pc:sldMkLst>
      </pc:sldChg>
      <pc:sldChg chg="modSp addCm">
        <pc:chgData name="Lucia Crvelin" userId="S::lc54021@fer.hr::94d82fc0-921a-4a7d-9ee5-9b6dfd3a55cc" providerId="AD" clId="Web-{239BA113-8E1D-482C-95D8-6FB2B37F73F5}" dt="2024-01-15T10:32:28.784" v="1469" actId="20577"/>
        <pc:sldMkLst>
          <pc:docMk/>
          <pc:sldMk cId="4285223946" sldId="262"/>
        </pc:sldMkLst>
        <pc:spChg chg="mod">
          <ac:chgData name="Lucia Crvelin" userId="S::lc54021@fer.hr::94d82fc0-921a-4a7d-9ee5-9b6dfd3a55cc" providerId="AD" clId="Web-{239BA113-8E1D-482C-95D8-6FB2B37F73F5}" dt="2024-01-15T10:32:28.784" v="1469" actId="20577"/>
          <ac:spMkLst>
            <pc:docMk/>
            <pc:sldMk cId="4285223946" sldId="262"/>
            <ac:spMk id="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ia Crvelin" userId="S::lc54021@fer.hr::94d82fc0-921a-4a7d-9ee5-9b6dfd3a55cc" providerId="AD" clId="Web-{239BA113-8E1D-482C-95D8-6FB2B37F73F5}" dt="2024-01-15T10:32:02.674" v="1467"/>
              <pc2:cmMkLst xmlns:pc2="http://schemas.microsoft.com/office/powerpoint/2019/9/main/command">
                <pc:docMk/>
                <pc:sldMk cId="4285223946" sldId="262"/>
                <pc2:cmMk id="{2C4F1E3D-DCB9-4622-ACD8-B8D01398628D}"/>
              </pc2:cmMkLst>
            </pc226:cmChg>
            <pc226:cmChg xmlns:pc226="http://schemas.microsoft.com/office/powerpoint/2022/06/main/command" chg="add">
              <pc226:chgData name="Lucia Crvelin" userId="S::lc54021@fer.hr::94d82fc0-921a-4a7d-9ee5-9b6dfd3a55cc" providerId="AD" clId="Web-{239BA113-8E1D-482C-95D8-6FB2B37F73F5}" dt="2024-01-15T10:32:18.674" v="1468"/>
              <pc2:cmMkLst xmlns:pc2="http://schemas.microsoft.com/office/powerpoint/2019/9/main/command">
                <pc:docMk/>
                <pc:sldMk cId="4285223946" sldId="262"/>
                <pc2:cmMk id="{ABAD48A7-692C-44B1-BEB7-BB7C199D3838}"/>
              </pc2:cmMkLst>
            </pc226:cmChg>
          </p:ext>
        </pc:extLst>
      </pc:sldChg>
      <pc:sldChg chg="addCm">
        <pc:chgData name="Lucia Crvelin" userId="S::lc54021@fer.hr::94d82fc0-921a-4a7d-9ee5-9b6dfd3a55cc" providerId="AD" clId="Web-{239BA113-8E1D-482C-95D8-6FB2B37F73F5}" dt="2024-01-15T10:32:54.331" v="1477"/>
        <pc:sldMkLst>
          <pc:docMk/>
          <pc:sldMk cId="48259320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ia Crvelin" userId="S::lc54021@fer.hr::94d82fc0-921a-4a7d-9ee5-9b6dfd3a55cc" providerId="AD" clId="Web-{239BA113-8E1D-482C-95D8-6FB2B37F73F5}" dt="2024-01-15T10:32:54.331" v="1477"/>
              <pc2:cmMkLst xmlns:pc2="http://schemas.microsoft.com/office/powerpoint/2019/9/main/command">
                <pc:docMk/>
                <pc:sldMk cId="48259320" sldId="263"/>
                <pc2:cmMk id="{E6B144FE-F276-4849-8A3A-F29A3E732E79}"/>
              </pc2:cmMkLst>
            </pc226:cmChg>
          </p:ext>
        </pc:extLst>
      </pc:sldChg>
      <pc:sldChg chg="addCm modNotes">
        <pc:chgData name="Lucia Crvelin" userId="S::lc54021@fer.hr::94d82fc0-921a-4a7d-9ee5-9b6dfd3a55cc" providerId="AD" clId="Web-{239BA113-8E1D-482C-95D8-6FB2B37F73F5}" dt="2024-01-15T10:43:19.140" v="1642"/>
        <pc:sldMkLst>
          <pc:docMk/>
          <pc:sldMk cId="648498192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ia Crvelin" userId="S::lc54021@fer.hr::94d82fc0-921a-4a7d-9ee5-9b6dfd3a55cc" providerId="AD" clId="Web-{239BA113-8E1D-482C-95D8-6FB2B37F73F5}" dt="2024-01-15T10:43:19.140" v="1642"/>
              <pc2:cmMkLst xmlns:pc2="http://schemas.microsoft.com/office/powerpoint/2019/9/main/command">
                <pc:docMk/>
                <pc:sldMk cId="648498192" sldId="269"/>
                <pc2:cmMk id="{74A70BED-9E5E-4490-808C-1D68E775F5CE}"/>
              </pc2:cmMkLst>
            </pc226:cmChg>
          </p:ext>
        </pc:extLst>
      </pc:sldChg>
      <pc:sldChg chg="del">
        <pc:chgData name="Lucia Crvelin" userId="S::lc54021@fer.hr::94d82fc0-921a-4a7d-9ee5-9b6dfd3a55cc" providerId="AD" clId="Web-{239BA113-8E1D-482C-95D8-6FB2B37F73F5}" dt="2024-01-15T10:37:15.789" v="1595"/>
        <pc:sldMkLst>
          <pc:docMk/>
          <pc:sldMk cId="3620476707" sldId="270"/>
        </pc:sldMkLst>
      </pc:sldChg>
      <pc:sldChg chg="modNotes">
        <pc:chgData name="Lucia Crvelin" userId="S::lc54021@fer.hr::94d82fc0-921a-4a7d-9ee5-9b6dfd3a55cc" providerId="AD" clId="Web-{239BA113-8E1D-482C-95D8-6FB2B37F73F5}" dt="2024-01-15T10:32:34.831" v="1476"/>
        <pc:sldMkLst>
          <pc:docMk/>
          <pc:sldMk cId="3100737123" sldId="354"/>
        </pc:sldMkLst>
      </pc:sldChg>
      <pc:sldChg chg="modNotes">
        <pc:chgData name="Lucia Crvelin" userId="S::lc54021@fer.hr::94d82fc0-921a-4a7d-9ee5-9b6dfd3a55cc" providerId="AD" clId="Web-{239BA113-8E1D-482C-95D8-6FB2B37F73F5}" dt="2024-01-15T10:17:57.392" v="1083"/>
        <pc:sldMkLst>
          <pc:docMk/>
          <pc:sldMk cId="621995842" sldId="360"/>
        </pc:sldMkLst>
      </pc:sldChg>
      <pc:sldChg chg="modNotes">
        <pc:chgData name="Lucia Crvelin" userId="S::lc54021@fer.hr::94d82fc0-921a-4a7d-9ee5-9b6dfd3a55cc" providerId="AD" clId="Web-{239BA113-8E1D-482C-95D8-6FB2B37F73F5}" dt="2024-01-15T10:20:59.552" v="1365"/>
        <pc:sldMkLst>
          <pc:docMk/>
          <pc:sldMk cId="1826613979" sldId="362"/>
        </pc:sldMkLst>
      </pc:sldChg>
      <pc:sldChg chg="modSp modNotes">
        <pc:chgData name="Lucia Crvelin" userId="S::lc54021@fer.hr::94d82fc0-921a-4a7d-9ee5-9b6dfd3a55cc" providerId="AD" clId="Web-{239BA113-8E1D-482C-95D8-6FB2B37F73F5}" dt="2024-01-15T10:37:48.618" v="1604" actId="1076"/>
        <pc:sldMkLst>
          <pc:docMk/>
          <pc:sldMk cId="2975864749" sldId="363"/>
        </pc:sldMkLst>
        <pc:spChg chg="mod">
          <ac:chgData name="Lucia Crvelin" userId="S::lc54021@fer.hr::94d82fc0-921a-4a7d-9ee5-9b6dfd3a55cc" providerId="AD" clId="Web-{239BA113-8E1D-482C-95D8-6FB2B37F73F5}" dt="2024-01-15T10:05:01.566" v="105" actId="20577"/>
          <ac:spMkLst>
            <pc:docMk/>
            <pc:sldMk cId="2975864749" sldId="363"/>
            <ac:spMk id="2" creationId="{49291CB4-417C-111C-6601-1888C6321F5F}"/>
          </ac:spMkLst>
        </pc:spChg>
        <pc:picChg chg="mod">
          <ac:chgData name="Lucia Crvelin" userId="S::lc54021@fer.hr::94d82fc0-921a-4a7d-9ee5-9b6dfd3a55cc" providerId="AD" clId="Web-{239BA113-8E1D-482C-95D8-6FB2B37F73F5}" dt="2024-01-15T10:37:48.618" v="1604" actId="1076"/>
          <ac:picMkLst>
            <pc:docMk/>
            <pc:sldMk cId="2975864749" sldId="363"/>
            <ac:picMk id="5" creationId="{01C492AF-31C1-A7F2-0329-4CBF1D438DE5}"/>
          </ac:picMkLst>
        </pc:picChg>
      </pc:sldChg>
      <pc:sldChg chg="ord modNotes">
        <pc:chgData name="Lucia Crvelin" userId="S::lc54021@fer.hr::94d82fc0-921a-4a7d-9ee5-9b6dfd3a55cc" providerId="AD" clId="Web-{239BA113-8E1D-482C-95D8-6FB2B37F73F5}" dt="2024-01-15T10:14:11.013" v="750"/>
        <pc:sldMkLst>
          <pc:docMk/>
          <pc:sldMk cId="2594855635" sldId="364"/>
        </pc:sldMkLst>
      </pc:sldChg>
      <pc:sldChg chg="modNotes">
        <pc:chgData name="Lucia Crvelin" userId="S::lc54021@fer.hr::94d82fc0-921a-4a7d-9ee5-9b6dfd3a55cc" providerId="AD" clId="Web-{239BA113-8E1D-482C-95D8-6FB2B37F73F5}" dt="2024-01-15T10:13:47.435" v="748"/>
        <pc:sldMkLst>
          <pc:docMk/>
          <pc:sldMk cId="2042035329" sldId="365"/>
        </pc:sldMkLst>
      </pc:sldChg>
      <pc:sldChg chg="modSp new addCm modCm modNotes">
        <pc:chgData name="Lucia Crvelin" userId="S::lc54021@fer.hr::94d82fc0-921a-4a7d-9ee5-9b6dfd3a55cc" providerId="AD" clId="Web-{239BA113-8E1D-482C-95D8-6FB2B37F73F5}" dt="2024-01-15T10:50:07.945" v="1959" actId="20577"/>
        <pc:sldMkLst>
          <pc:docMk/>
          <pc:sldMk cId="3470266638" sldId="366"/>
        </pc:sldMkLst>
        <pc:spChg chg="mod">
          <ac:chgData name="Lucia Crvelin" userId="S::lc54021@fer.hr::94d82fc0-921a-4a7d-9ee5-9b6dfd3a55cc" providerId="AD" clId="Web-{239BA113-8E1D-482C-95D8-6FB2B37F73F5}" dt="2024-01-15T10:21:37.600" v="1378" actId="20577"/>
          <ac:spMkLst>
            <pc:docMk/>
            <pc:sldMk cId="3470266638" sldId="366"/>
            <ac:spMk id="2" creationId="{33F5A3EA-02EB-10F9-89CA-10426FC1DA38}"/>
          </ac:spMkLst>
        </pc:spChg>
        <pc:spChg chg="mod">
          <ac:chgData name="Lucia Crvelin" userId="S::lc54021@fer.hr::94d82fc0-921a-4a7d-9ee5-9b6dfd3a55cc" providerId="AD" clId="Web-{239BA113-8E1D-482C-95D8-6FB2B37F73F5}" dt="2024-01-15T10:50:07.945" v="1959" actId="20577"/>
          <ac:spMkLst>
            <pc:docMk/>
            <pc:sldMk cId="3470266638" sldId="366"/>
            <ac:spMk id="3" creationId="{A9409182-4252-2E5D-CC22-EFF1DC3FD3F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Lucia Crvelin" userId="S::lc54021@fer.hr::94d82fc0-921a-4a7d-9ee5-9b6dfd3a55cc" providerId="AD" clId="Web-{239BA113-8E1D-482C-95D8-6FB2B37F73F5}" dt="2024-01-15T10:50:04.554" v="1958"/>
              <pc2:cmMkLst xmlns:pc2="http://schemas.microsoft.com/office/powerpoint/2019/9/main/command">
                <pc:docMk/>
                <pc:sldMk cId="3470266638" sldId="366"/>
                <pc2:cmMk id="{D2899439-9031-41E4-BE79-79E0219B9C85}"/>
              </pc2:cmMkLst>
            </pc226:cmChg>
          </p:ext>
        </pc:extLst>
      </pc:sldChg>
      <pc:sldChg chg="modSp new addCm">
        <pc:chgData name="Lucia Crvelin" userId="S::lc54021@fer.hr::94d82fc0-921a-4a7d-9ee5-9b6dfd3a55cc" providerId="AD" clId="Web-{239BA113-8E1D-482C-95D8-6FB2B37F73F5}" dt="2024-01-15T10:35:43.663" v="1559" actId="20577"/>
        <pc:sldMkLst>
          <pc:docMk/>
          <pc:sldMk cId="4119087086" sldId="367"/>
        </pc:sldMkLst>
        <pc:spChg chg="mod">
          <ac:chgData name="Lucia Crvelin" userId="S::lc54021@fer.hr::94d82fc0-921a-4a7d-9ee5-9b6dfd3a55cc" providerId="AD" clId="Web-{239BA113-8E1D-482C-95D8-6FB2B37F73F5}" dt="2024-01-15T10:35:43.663" v="1559" actId="20577"/>
          <ac:spMkLst>
            <pc:docMk/>
            <pc:sldMk cId="4119087086" sldId="367"/>
            <ac:spMk id="3" creationId="{01F9BB55-9602-99AA-D112-093C416C00F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ia Crvelin" userId="S::lc54021@fer.hr::94d82fc0-921a-4a7d-9ee5-9b6dfd3a55cc" providerId="AD" clId="Web-{239BA113-8E1D-482C-95D8-6FB2B37F73F5}" dt="2024-01-15T10:35:20.897" v="1558"/>
              <pc2:cmMkLst xmlns:pc2="http://schemas.microsoft.com/office/powerpoint/2019/9/main/command">
                <pc:docMk/>
                <pc:sldMk cId="4119087086" sldId="367"/>
                <pc2:cmMk id="{393B1FD4-BF6B-48CA-89FC-A07378845A1F}"/>
              </pc2:cmMkLst>
            </pc226:cmChg>
          </p:ext>
        </pc:extLst>
      </pc:sldChg>
    </pc:docChg>
  </pc:docChgLst>
  <pc:docChgLst>
    <pc:chgData name="Lucia Crvelin" userId="S::lc54021@fer.hr::94d82fc0-921a-4a7d-9ee5-9b6dfd3a55cc" providerId="AD" clId="Web-{D728A009-8ED2-44B1-838F-6863E541D5C3}"/>
    <pc:docChg chg="addSld modSld">
      <pc:chgData name="Lucia Crvelin" userId="S::lc54021@fer.hr::94d82fc0-921a-4a7d-9ee5-9b6dfd3a55cc" providerId="AD" clId="Web-{D728A009-8ED2-44B1-838F-6863E541D5C3}" dt="2023-12-28T17:47:02.057" v="580"/>
      <pc:docMkLst>
        <pc:docMk/>
      </pc:docMkLst>
      <pc:sldChg chg="modSp">
        <pc:chgData name="Lucia Crvelin" userId="S::lc54021@fer.hr::94d82fc0-921a-4a7d-9ee5-9b6dfd3a55cc" providerId="AD" clId="Web-{D728A009-8ED2-44B1-838F-6863E541D5C3}" dt="2023-12-28T17:22:31.003" v="174" actId="20577"/>
        <pc:sldMkLst>
          <pc:docMk/>
          <pc:sldMk cId="3161375826" sldId="259"/>
        </pc:sldMkLst>
        <pc:spChg chg="mod">
          <ac:chgData name="Lucia Crvelin" userId="S::lc54021@fer.hr::94d82fc0-921a-4a7d-9ee5-9b6dfd3a55cc" providerId="AD" clId="Web-{D728A009-8ED2-44B1-838F-6863E541D5C3}" dt="2023-12-28T17:22:31.003" v="174" actId="20577"/>
          <ac:spMkLst>
            <pc:docMk/>
            <pc:sldMk cId="3161375826" sldId="259"/>
            <ac:spMk id="3" creationId="{00000000-0000-0000-0000-000000000000}"/>
          </ac:spMkLst>
        </pc:spChg>
      </pc:sldChg>
      <pc:sldChg chg="modSp">
        <pc:chgData name="Lucia Crvelin" userId="S::lc54021@fer.hr::94d82fc0-921a-4a7d-9ee5-9b6dfd3a55cc" providerId="AD" clId="Web-{D728A009-8ED2-44B1-838F-6863E541D5C3}" dt="2023-12-28T17:33:43.497" v="406" actId="20577"/>
        <pc:sldMkLst>
          <pc:docMk/>
          <pc:sldMk cId="3389772446" sldId="260"/>
        </pc:sldMkLst>
        <pc:spChg chg="mod">
          <ac:chgData name="Lucia Crvelin" userId="S::lc54021@fer.hr::94d82fc0-921a-4a7d-9ee5-9b6dfd3a55cc" providerId="AD" clId="Web-{D728A009-8ED2-44B1-838F-6863E541D5C3}" dt="2023-12-28T17:33:43.497" v="406" actId="20577"/>
          <ac:spMkLst>
            <pc:docMk/>
            <pc:sldMk cId="3389772446" sldId="260"/>
            <ac:spMk id="3" creationId="{00000000-0000-0000-0000-000000000000}"/>
          </ac:spMkLst>
        </pc:spChg>
      </pc:sldChg>
      <pc:sldChg chg="modSp new">
        <pc:chgData name="Lucia Crvelin" userId="S::lc54021@fer.hr::94d82fc0-921a-4a7d-9ee5-9b6dfd3a55cc" providerId="AD" clId="Web-{D728A009-8ED2-44B1-838F-6863E541D5C3}" dt="2023-12-28T17:27:16.123" v="350" actId="20577"/>
        <pc:sldMkLst>
          <pc:docMk/>
          <pc:sldMk cId="224551169" sldId="266"/>
        </pc:sldMkLst>
        <pc:spChg chg="mod">
          <ac:chgData name="Lucia Crvelin" userId="S::lc54021@fer.hr::94d82fc0-921a-4a7d-9ee5-9b6dfd3a55cc" providerId="AD" clId="Web-{D728A009-8ED2-44B1-838F-6863E541D5C3}" dt="2023-12-28T17:21:06.078" v="148" actId="20577"/>
          <ac:spMkLst>
            <pc:docMk/>
            <pc:sldMk cId="224551169" sldId="266"/>
            <ac:spMk id="2" creationId="{9A8FB4B6-3DB3-CF06-7641-384FF191E34D}"/>
          </ac:spMkLst>
        </pc:spChg>
        <pc:spChg chg="mod">
          <ac:chgData name="Lucia Crvelin" userId="S::lc54021@fer.hr::94d82fc0-921a-4a7d-9ee5-9b6dfd3a55cc" providerId="AD" clId="Web-{D728A009-8ED2-44B1-838F-6863E541D5C3}" dt="2023-12-28T17:27:16.123" v="350" actId="20577"/>
          <ac:spMkLst>
            <pc:docMk/>
            <pc:sldMk cId="224551169" sldId="266"/>
            <ac:spMk id="3" creationId="{4C44C381-67B6-FCA5-2C52-F78FB0EDB679}"/>
          </ac:spMkLst>
        </pc:spChg>
      </pc:sldChg>
      <pc:sldChg chg="addSp delSp modSp new mod modClrScheme chgLayout">
        <pc:chgData name="Lucia Crvelin" userId="S::lc54021@fer.hr::94d82fc0-921a-4a7d-9ee5-9b6dfd3a55cc" providerId="AD" clId="Web-{D728A009-8ED2-44B1-838F-6863E541D5C3}" dt="2023-12-28T17:47:02.057" v="580"/>
        <pc:sldMkLst>
          <pc:docMk/>
          <pc:sldMk cId="3270393888" sldId="267"/>
        </pc:sldMkLst>
        <pc:spChg chg="mod ord">
          <ac:chgData name="Lucia Crvelin" userId="S::lc54021@fer.hr::94d82fc0-921a-4a7d-9ee5-9b6dfd3a55cc" providerId="AD" clId="Web-{D728A009-8ED2-44B1-838F-6863E541D5C3}" dt="2023-12-28T17:47:02.057" v="580"/>
          <ac:spMkLst>
            <pc:docMk/>
            <pc:sldMk cId="3270393888" sldId="267"/>
            <ac:spMk id="2" creationId="{BA1B2682-CC56-5F01-F8FC-BBEBFF7D074D}"/>
          </ac:spMkLst>
        </pc:spChg>
        <pc:spChg chg="mod ord">
          <ac:chgData name="Lucia Crvelin" userId="S::lc54021@fer.hr::94d82fc0-921a-4a7d-9ee5-9b6dfd3a55cc" providerId="AD" clId="Web-{D728A009-8ED2-44B1-838F-6863E541D5C3}" dt="2023-12-28T17:47:02.057" v="580"/>
          <ac:spMkLst>
            <pc:docMk/>
            <pc:sldMk cId="3270393888" sldId="267"/>
            <ac:spMk id="3" creationId="{FE03B8E6-57B8-D011-4CE2-F6FE7C7C4293}"/>
          </ac:spMkLst>
        </pc:spChg>
        <pc:spChg chg="mod ord">
          <ac:chgData name="Lucia Crvelin" userId="S::lc54021@fer.hr::94d82fc0-921a-4a7d-9ee5-9b6dfd3a55cc" providerId="AD" clId="Web-{D728A009-8ED2-44B1-838F-6863E541D5C3}" dt="2023-12-28T17:47:02.057" v="580"/>
          <ac:spMkLst>
            <pc:docMk/>
            <pc:sldMk cId="3270393888" sldId="267"/>
            <ac:spMk id="4" creationId="{E5B57906-73B2-F727-A5BF-8938BCC79EAB}"/>
          </ac:spMkLst>
        </pc:spChg>
        <pc:spChg chg="add del mod ord">
          <ac:chgData name="Lucia Crvelin" userId="S::lc54021@fer.hr::94d82fc0-921a-4a7d-9ee5-9b6dfd3a55cc" providerId="AD" clId="Web-{D728A009-8ED2-44B1-838F-6863E541D5C3}" dt="2023-12-28T17:47:02.057" v="580"/>
          <ac:spMkLst>
            <pc:docMk/>
            <pc:sldMk cId="3270393888" sldId="267"/>
            <ac:spMk id="5" creationId="{45DAF2B8-2DF3-244F-C7EA-D55621256EA0}"/>
          </ac:spMkLst>
        </pc:spChg>
      </pc:sldChg>
      <pc:sldChg chg="modSp new">
        <pc:chgData name="Lucia Crvelin" userId="S::lc54021@fer.hr::94d82fc0-921a-4a7d-9ee5-9b6dfd3a55cc" providerId="AD" clId="Web-{D728A009-8ED2-44B1-838F-6863E541D5C3}" dt="2023-12-28T17:46:11.133" v="575" actId="20577"/>
        <pc:sldMkLst>
          <pc:docMk/>
          <pc:sldMk cId="4099992116" sldId="268"/>
        </pc:sldMkLst>
        <pc:spChg chg="mod">
          <ac:chgData name="Lucia Crvelin" userId="S::lc54021@fer.hr::94d82fc0-921a-4a7d-9ee5-9b6dfd3a55cc" providerId="AD" clId="Web-{D728A009-8ED2-44B1-838F-6863E541D5C3}" dt="2023-12-28T17:39:04.087" v="509" actId="20577"/>
          <ac:spMkLst>
            <pc:docMk/>
            <pc:sldMk cId="4099992116" sldId="268"/>
            <ac:spMk id="2" creationId="{1067686E-C466-9810-4CB7-74A44C16486D}"/>
          </ac:spMkLst>
        </pc:spChg>
        <pc:spChg chg="mod">
          <ac:chgData name="Lucia Crvelin" userId="S::lc54021@fer.hr::94d82fc0-921a-4a7d-9ee5-9b6dfd3a55cc" providerId="AD" clId="Web-{D728A009-8ED2-44B1-838F-6863E541D5C3}" dt="2023-12-28T17:46:11.133" v="575" actId="20577"/>
          <ac:spMkLst>
            <pc:docMk/>
            <pc:sldMk cId="4099992116" sldId="268"/>
            <ac:spMk id="3" creationId="{52112D16-CDEB-CF3E-A276-95A0A149F4E9}"/>
          </ac:spMkLst>
        </pc:spChg>
      </pc:sldChg>
    </pc:docChg>
  </pc:docChgLst>
  <pc:docChgLst>
    <pc:chgData name="Lucia Crvelin" userId="S::lc54021@fer.hr::94d82fc0-921a-4a7d-9ee5-9b6dfd3a55cc" providerId="AD" clId="Web-{6F31D96D-E0FC-4523-8BD6-99C2D05CC635}"/>
    <pc:docChg chg="mod addSld delSld modSld sldOrd">
      <pc:chgData name="Lucia Crvelin" userId="S::lc54021@fer.hr::94d82fc0-921a-4a7d-9ee5-9b6dfd3a55cc" providerId="AD" clId="Web-{6F31D96D-E0FC-4523-8BD6-99C2D05CC635}" dt="2024-01-15T10:03:24.762" v="220"/>
      <pc:docMkLst>
        <pc:docMk/>
      </pc:docMkLst>
      <pc:sldChg chg="del">
        <pc:chgData name="Lucia Crvelin" userId="S::lc54021@fer.hr::94d82fc0-921a-4a7d-9ee5-9b6dfd3a55cc" providerId="AD" clId="Web-{6F31D96D-E0FC-4523-8BD6-99C2D05CC635}" dt="2024-01-15T09:33:52.294" v="23"/>
        <pc:sldMkLst>
          <pc:docMk/>
          <pc:sldMk cId="3853769327" sldId="256"/>
        </pc:sldMkLst>
      </pc:sldChg>
      <pc:sldChg chg="ord">
        <pc:chgData name="Lucia Crvelin" userId="S::lc54021@fer.hr::94d82fc0-921a-4a7d-9ee5-9b6dfd3a55cc" providerId="AD" clId="Web-{6F31D96D-E0FC-4523-8BD6-99C2D05CC635}" dt="2024-01-15T09:40:59.415" v="115"/>
        <pc:sldMkLst>
          <pc:docMk/>
          <pc:sldMk cId="3657354464" sldId="261"/>
        </pc:sldMkLst>
      </pc:sldChg>
      <pc:sldChg chg="ord">
        <pc:chgData name="Lucia Crvelin" userId="S::lc54021@fer.hr::94d82fc0-921a-4a7d-9ee5-9b6dfd3a55cc" providerId="AD" clId="Web-{6F31D96D-E0FC-4523-8BD6-99C2D05CC635}" dt="2024-01-15T09:41:06.118" v="116"/>
        <pc:sldMkLst>
          <pc:docMk/>
          <pc:sldMk cId="648498192" sldId="269"/>
        </pc:sldMkLst>
      </pc:sldChg>
      <pc:sldChg chg="ord addCm">
        <pc:chgData name="Lucia Crvelin" userId="S::lc54021@fer.hr::94d82fc0-921a-4a7d-9ee5-9b6dfd3a55cc" providerId="AD" clId="Web-{6F31D96D-E0FC-4523-8BD6-99C2D05CC635}" dt="2024-01-15T09:41:50.291" v="119"/>
        <pc:sldMkLst>
          <pc:docMk/>
          <pc:sldMk cId="3620476707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ia Crvelin" userId="S::lc54021@fer.hr::94d82fc0-921a-4a7d-9ee5-9b6dfd3a55cc" providerId="AD" clId="Web-{6F31D96D-E0FC-4523-8BD6-99C2D05CC635}" dt="2024-01-15T09:41:50.291" v="119"/>
              <pc2:cmMkLst xmlns:pc2="http://schemas.microsoft.com/office/powerpoint/2019/9/main/command">
                <pc:docMk/>
                <pc:sldMk cId="3620476707" sldId="270"/>
                <pc2:cmMk id="{7F52126A-423F-4CC5-9DFC-2A46D582E9AB}"/>
              </pc2:cmMkLst>
            </pc226:cmChg>
          </p:ext>
        </pc:extLst>
      </pc:sldChg>
      <pc:sldChg chg="add del">
        <pc:chgData name="Lucia Crvelin" userId="S::lc54021@fer.hr::94d82fc0-921a-4a7d-9ee5-9b6dfd3a55cc" providerId="AD" clId="Web-{6F31D96D-E0FC-4523-8BD6-99C2D05CC635}" dt="2024-01-15T09:31:15.321" v="3"/>
        <pc:sldMkLst>
          <pc:docMk/>
          <pc:sldMk cId="179184460" sldId="355"/>
        </pc:sldMkLst>
      </pc:sldChg>
      <pc:sldChg chg="add del">
        <pc:chgData name="Lucia Crvelin" userId="S::lc54021@fer.hr::94d82fc0-921a-4a7d-9ee5-9b6dfd3a55cc" providerId="AD" clId="Web-{6F31D96D-E0FC-4523-8BD6-99C2D05CC635}" dt="2024-01-15T09:30:56.227" v="1"/>
        <pc:sldMkLst>
          <pc:docMk/>
          <pc:sldMk cId="1548380153" sldId="355"/>
        </pc:sldMkLst>
      </pc:sldChg>
      <pc:sldChg chg="new del">
        <pc:chgData name="Lucia Crvelin" userId="S::lc54021@fer.hr::94d82fc0-921a-4a7d-9ee5-9b6dfd3a55cc" providerId="AD" clId="Web-{6F31D96D-E0FC-4523-8BD6-99C2D05CC635}" dt="2024-01-15T09:31:37.322" v="6"/>
        <pc:sldMkLst>
          <pc:docMk/>
          <pc:sldMk cId="2572456572" sldId="355"/>
        </pc:sldMkLst>
      </pc:sldChg>
      <pc:sldChg chg="new del">
        <pc:chgData name="Lucia Crvelin" userId="S::lc54021@fer.hr::94d82fc0-921a-4a7d-9ee5-9b6dfd3a55cc" providerId="AD" clId="Web-{6F31D96D-E0FC-4523-8BD6-99C2D05CC635}" dt="2024-01-15T09:33:30.356" v="10"/>
        <pc:sldMkLst>
          <pc:docMk/>
          <pc:sldMk cId="3366511708" sldId="355"/>
        </pc:sldMkLst>
      </pc:sldChg>
      <pc:sldChg chg="modSp add">
        <pc:chgData name="Lucia Crvelin" userId="S::lc54021@fer.hr::94d82fc0-921a-4a7d-9ee5-9b6dfd3a55cc" providerId="AD" clId="Web-{6F31D96D-E0FC-4523-8BD6-99C2D05CC635}" dt="2024-01-15T09:33:48.419" v="22" actId="20577"/>
        <pc:sldMkLst>
          <pc:docMk/>
          <pc:sldMk cId="996322282" sldId="356"/>
        </pc:sldMkLst>
        <pc:spChg chg="mod">
          <ac:chgData name="Lucia Crvelin" userId="S::lc54021@fer.hr::94d82fc0-921a-4a7d-9ee5-9b6dfd3a55cc" providerId="AD" clId="Web-{6F31D96D-E0FC-4523-8BD6-99C2D05CC635}" dt="2024-01-15T09:33:48.419" v="22" actId="20577"/>
          <ac:spMkLst>
            <pc:docMk/>
            <pc:sldMk cId="996322282" sldId="356"/>
            <ac:spMk id="2" creationId="{00000000-0000-0000-0000-000000000000}"/>
          </ac:spMkLst>
        </pc:spChg>
      </pc:sldChg>
      <pc:sldChg chg="add del">
        <pc:chgData name="Lucia Crvelin" userId="S::lc54021@fer.hr::94d82fc0-921a-4a7d-9ee5-9b6dfd3a55cc" providerId="AD" clId="Web-{6F31D96D-E0FC-4523-8BD6-99C2D05CC635}" dt="2024-01-15T09:31:38.822" v="7"/>
        <pc:sldMkLst>
          <pc:docMk/>
          <pc:sldMk cId="3706736086" sldId="356"/>
        </pc:sldMkLst>
      </pc:sldChg>
      <pc:sldChg chg="modSp new">
        <pc:chgData name="Lucia Crvelin" userId="S::lc54021@fer.hr::94d82fc0-921a-4a7d-9ee5-9b6dfd3a55cc" providerId="AD" clId="Web-{6F31D96D-E0FC-4523-8BD6-99C2D05CC635}" dt="2024-01-15T09:36:27.548" v="114" actId="20577"/>
        <pc:sldMkLst>
          <pc:docMk/>
          <pc:sldMk cId="3420048006" sldId="357"/>
        </pc:sldMkLst>
        <pc:spChg chg="mod">
          <ac:chgData name="Lucia Crvelin" userId="S::lc54021@fer.hr::94d82fc0-921a-4a7d-9ee5-9b6dfd3a55cc" providerId="AD" clId="Web-{6F31D96D-E0FC-4523-8BD6-99C2D05CC635}" dt="2024-01-15T09:34:17.373" v="30" actId="20577"/>
          <ac:spMkLst>
            <pc:docMk/>
            <pc:sldMk cId="3420048006" sldId="357"/>
            <ac:spMk id="2" creationId="{9DD2187A-764C-74A5-169A-4710EC8FC53D}"/>
          </ac:spMkLst>
        </pc:spChg>
        <pc:spChg chg="mod">
          <ac:chgData name="Lucia Crvelin" userId="S::lc54021@fer.hr::94d82fc0-921a-4a7d-9ee5-9b6dfd3a55cc" providerId="AD" clId="Web-{6F31D96D-E0FC-4523-8BD6-99C2D05CC635}" dt="2024-01-15T09:36:27.548" v="114" actId="20577"/>
          <ac:spMkLst>
            <pc:docMk/>
            <pc:sldMk cId="3420048006" sldId="357"/>
            <ac:spMk id="3" creationId="{3B4E6BC1-CC75-303A-9A5F-A0BF76F26D0F}"/>
          </ac:spMkLst>
        </pc:spChg>
      </pc:sldChg>
      <pc:sldChg chg="addSp delSp modSp new del">
        <pc:chgData name="Lucia Crvelin" userId="S::lc54021@fer.hr::94d82fc0-921a-4a7d-9ee5-9b6dfd3a55cc" providerId="AD" clId="Web-{6F31D96D-E0FC-4523-8BD6-99C2D05CC635}" dt="2024-01-15T10:02:57.324" v="216"/>
        <pc:sldMkLst>
          <pc:docMk/>
          <pc:sldMk cId="1648935700" sldId="358"/>
        </pc:sldMkLst>
        <pc:spChg chg="mod">
          <ac:chgData name="Lucia Crvelin" userId="S::lc54021@fer.hr::94d82fc0-921a-4a7d-9ee5-9b6dfd3a55cc" providerId="AD" clId="Web-{6F31D96D-E0FC-4523-8BD6-99C2D05CC635}" dt="2024-01-15T09:48:15.129" v="181" actId="20577"/>
          <ac:spMkLst>
            <pc:docMk/>
            <pc:sldMk cId="1648935700" sldId="358"/>
            <ac:spMk id="2" creationId="{3038F462-F33C-EBF3-2344-53392D245F2F}"/>
          </ac:spMkLst>
        </pc:spChg>
        <pc:spChg chg="del">
          <ac:chgData name="Lucia Crvelin" userId="S::lc54021@fer.hr::94d82fc0-921a-4a7d-9ee5-9b6dfd3a55cc" providerId="AD" clId="Web-{6F31D96D-E0FC-4523-8BD6-99C2D05CC635}" dt="2024-01-15T09:45:23.344" v="131"/>
          <ac:spMkLst>
            <pc:docMk/>
            <pc:sldMk cId="1648935700" sldId="358"/>
            <ac:spMk id="3" creationId="{EBE767C4-BEDC-ECFF-3123-D12E1F3381AF}"/>
          </ac:spMkLst>
        </pc:spChg>
        <pc:spChg chg="add del">
          <ac:chgData name="Lucia Crvelin" userId="S::lc54021@fer.hr::94d82fc0-921a-4a7d-9ee5-9b6dfd3a55cc" providerId="AD" clId="Web-{6F31D96D-E0FC-4523-8BD6-99C2D05CC635}" dt="2024-01-15T09:46:48.611" v="154"/>
          <ac:spMkLst>
            <pc:docMk/>
            <pc:sldMk cId="1648935700" sldId="358"/>
            <ac:spMk id="9" creationId="{3B99ED17-C8DB-2B74-D830-E5F726C7B656}"/>
          </ac:spMkLst>
        </pc:spChg>
        <pc:spChg chg="add del">
          <ac:chgData name="Lucia Crvelin" userId="S::lc54021@fer.hr::94d82fc0-921a-4a7d-9ee5-9b6dfd3a55cc" providerId="AD" clId="Web-{6F31D96D-E0FC-4523-8BD6-99C2D05CC635}" dt="2024-01-15T09:47:11.190" v="161"/>
          <ac:spMkLst>
            <pc:docMk/>
            <pc:sldMk cId="1648935700" sldId="358"/>
            <ac:spMk id="12" creationId="{2DBC21D5-C94F-9B98-15B8-FAE5B887561D}"/>
          </ac:spMkLst>
        </pc:spChg>
        <pc:picChg chg="add mod ord">
          <ac:chgData name="Lucia Crvelin" userId="S::lc54021@fer.hr::94d82fc0-921a-4a7d-9ee5-9b6dfd3a55cc" providerId="AD" clId="Web-{6F31D96D-E0FC-4523-8BD6-99C2D05CC635}" dt="2024-01-15T09:47:53.457" v="172" actId="1076"/>
          <ac:picMkLst>
            <pc:docMk/>
            <pc:sldMk cId="1648935700" sldId="358"/>
            <ac:picMk id="5" creationId="{78D97C09-48E4-32E7-E060-07FCA91D615E}"/>
          </ac:picMkLst>
        </pc:picChg>
        <pc:picChg chg="add del mod">
          <ac:chgData name="Lucia Crvelin" userId="S::lc54021@fer.hr::94d82fc0-921a-4a7d-9ee5-9b6dfd3a55cc" providerId="AD" clId="Web-{6F31D96D-E0FC-4523-8BD6-99C2D05CC635}" dt="2024-01-15T09:45:34.703" v="134"/>
          <ac:picMkLst>
            <pc:docMk/>
            <pc:sldMk cId="1648935700" sldId="358"/>
            <ac:picMk id="6" creationId="{30E3F3CF-2D78-9321-854B-52323451EEB6}"/>
          </ac:picMkLst>
        </pc:picChg>
        <pc:picChg chg="add del mod">
          <ac:chgData name="Lucia Crvelin" userId="S::lc54021@fer.hr::94d82fc0-921a-4a7d-9ee5-9b6dfd3a55cc" providerId="AD" clId="Web-{6F31D96D-E0FC-4523-8BD6-99C2D05CC635}" dt="2024-01-15T09:45:47.922" v="137"/>
          <ac:picMkLst>
            <pc:docMk/>
            <pc:sldMk cId="1648935700" sldId="358"/>
            <ac:picMk id="7" creationId="{626743F6-B9A7-8614-38E0-25F42F4CB28C}"/>
          </ac:picMkLst>
        </pc:picChg>
        <pc:picChg chg="add del mod">
          <ac:chgData name="Lucia Crvelin" userId="S::lc54021@fer.hr::94d82fc0-921a-4a7d-9ee5-9b6dfd3a55cc" providerId="AD" clId="Web-{6F31D96D-E0FC-4523-8BD6-99C2D05CC635}" dt="2024-01-15T09:46:05.329" v="141"/>
          <ac:picMkLst>
            <pc:docMk/>
            <pc:sldMk cId="1648935700" sldId="358"/>
            <ac:picMk id="8" creationId="{03845C0F-A4A5-C643-318E-EE11D83C7855}"/>
          </ac:picMkLst>
        </pc:picChg>
        <pc:picChg chg="add del mod">
          <ac:chgData name="Lucia Crvelin" userId="S::lc54021@fer.hr::94d82fc0-921a-4a7d-9ee5-9b6dfd3a55cc" providerId="AD" clId="Web-{6F31D96D-E0FC-4523-8BD6-99C2D05CC635}" dt="2024-01-15T09:46:45.518" v="153"/>
          <ac:picMkLst>
            <pc:docMk/>
            <pc:sldMk cId="1648935700" sldId="358"/>
            <ac:picMk id="11" creationId="{E1A522E0-DC48-F020-2357-C758B56AC0EA}"/>
          </ac:picMkLst>
        </pc:picChg>
        <pc:picChg chg="add mod">
          <ac:chgData name="Lucia Crvelin" userId="S::lc54021@fer.hr::94d82fc0-921a-4a7d-9ee5-9b6dfd3a55cc" providerId="AD" clId="Web-{6F31D96D-E0FC-4523-8BD6-99C2D05CC635}" dt="2024-01-15T09:47:47.535" v="170" actId="1076"/>
          <ac:picMkLst>
            <pc:docMk/>
            <pc:sldMk cId="1648935700" sldId="358"/>
            <ac:picMk id="14" creationId="{8799D954-FCFA-4DCA-B644-27A3A01022E1}"/>
          </ac:picMkLst>
        </pc:picChg>
      </pc:sldChg>
      <pc:sldChg chg="addSp delSp modSp new del">
        <pc:chgData name="Lucia Crvelin" userId="S::lc54021@fer.hr::94d82fc0-921a-4a7d-9ee5-9b6dfd3a55cc" providerId="AD" clId="Web-{6F31D96D-E0FC-4523-8BD6-99C2D05CC635}" dt="2024-01-15T10:03:24.762" v="220"/>
        <pc:sldMkLst>
          <pc:docMk/>
          <pc:sldMk cId="3049662724" sldId="359"/>
        </pc:sldMkLst>
        <pc:spChg chg="del">
          <ac:chgData name="Lucia Crvelin" userId="S::lc54021@fer.hr::94d82fc0-921a-4a7d-9ee5-9b6dfd3a55cc" providerId="AD" clId="Web-{6F31D96D-E0FC-4523-8BD6-99C2D05CC635}" dt="2024-01-15T09:46:09.767" v="143"/>
          <ac:spMkLst>
            <pc:docMk/>
            <pc:sldMk cId="3049662724" sldId="359"/>
            <ac:spMk id="3" creationId="{6F612D94-FC93-33E5-088D-06A97ED2548A}"/>
          </ac:spMkLst>
        </pc:spChg>
        <pc:picChg chg="add mod ord">
          <ac:chgData name="Lucia Crvelin" userId="S::lc54021@fer.hr::94d82fc0-921a-4a7d-9ee5-9b6dfd3a55cc" providerId="AD" clId="Web-{6F31D96D-E0FC-4523-8BD6-99C2D05CC635}" dt="2024-01-15T09:46:53.565" v="155" actId="1076"/>
          <ac:picMkLst>
            <pc:docMk/>
            <pc:sldMk cId="3049662724" sldId="359"/>
            <ac:picMk id="5" creationId="{8D3658C4-B352-6682-0914-89F399091AE5}"/>
          </ac:picMkLst>
        </pc:picChg>
      </pc:sldChg>
      <pc:sldChg chg="addSp delSp modSp new">
        <pc:chgData name="Lucia Crvelin" userId="S::lc54021@fer.hr::94d82fc0-921a-4a7d-9ee5-9b6dfd3a55cc" providerId="AD" clId="Web-{6F31D96D-E0FC-4523-8BD6-99C2D05CC635}" dt="2024-01-15T09:48:40.911" v="198"/>
        <pc:sldMkLst>
          <pc:docMk/>
          <pc:sldMk cId="621995842" sldId="360"/>
        </pc:sldMkLst>
        <pc:spChg chg="mod">
          <ac:chgData name="Lucia Crvelin" userId="S::lc54021@fer.hr::94d82fc0-921a-4a7d-9ee5-9b6dfd3a55cc" providerId="AD" clId="Web-{6F31D96D-E0FC-4523-8BD6-99C2D05CC635}" dt="2024-01-15T09:48:21.551" v="191" actId="20577"/>
          <ac:spMkLst>
            <pc:docMk/>
            <pc:sldMk cId="621995842" sldId="360"/>
            <ac:spMk id="2" creationId="{C9401FF4-49FD-3CB0-4A56-221A6FF4E74A}"/>
          </ac:spMkLst>
        </pc:spChg>
        <pc:spChg chg="del">
          <ac:chgData name="Lucia Crvelin" userId="S::lc54021@fer.hr::94d82fc0-921a-4a7d-9ee5-9b6dfd3a55cc" providerId="AD" clId="Web-{6F31D96D-E0FC-4523-8BD6-99C2D05CC635}" dt="2024-01-15T09:48:40.911" v="198"/>
          <ac:spMkLst>
            <pc:docMk/>
            <pc:sldMk cId="621995842" sldId="360"/>
            <ac:spMk id="3" creationId="{9A170E07-A803-EF93-C854-86B81732E4F3}"/>
          </ac:spMkLst>
        </pc:spChg>
        <pc:picChg chg="add mod ord">
          <ac:chgData name="Lucia Crvelin" userId="S::lc54021@fer.hr::94d82fc0-921a-4a7d-9ee5-9b6dfd3a55cc" providerId="AD" clId="Web-{6F31D96D-E0FC-4523-8BD6-99C2D05CC635}" dt="2024-01-15T09:48:40.911" v="198"/>
          <ac:picMkLst>
            <pc:docMk/>
            <pc:sldMk cId="621995842" sldId="360"/>
            <ac:picMk id="5" creationId="{04A8506F-7936-49E6-A28C-B58822704244}"/>
          </ac:picMkLst>
        </pc:picChg>
      </pc:sldChg>
      <pc:sldChg chg="modSp new del">
        <pc:chgData name="Lucia Crvelin" userId="S::lc54021@fer.hr::94d82fc0-921a-4a7d-9ee5-9b6dfd3a55cc" providerId="AD" clId="Web-{6F31D96D-E0FC-4523-8BD6-99C2D05CC635}" dt="2024-01-15T10:03:20.934" v="219"/>
        <pc:sldMkLst>
          <pc:docMk/>
          <pc:sldMk cId="2213015506" sldId="361"/>
        </pc:sldMkLst>
        <pc:spChg chg="mod">
          <ac:chgData name="Lucia Crvelin" userId="S::lc54021@fer.hr::94d82fc0-921a-4a7d-9ee5-9b6dfd3a55cc" providerId="AD" clId="Web-{6F31D96D-E0FC-4523-8BD6-99C2D05CC635}" dt="2024-01-15T09:48:28.958" v="197" actId="20577"/>
          <ac:spMkLst>
            <pc:docMk/>
            <pc:sldMk cId="2213015506" sldId="361"/>
            <ac:spMk id="2" creationId="{A1C788B5-D705-22C6-88AA-3788E3710FFF}"/>
          </ac:spMkLst>
        </pc:spChg>
      </pc:sldChg>
      <pc:sldChg chg="addSp delSp modSp new">
        <pc:chgData name="Lucia Crvelin" userId="S::lc54021@fer.hr::94d82fc0-921a-4a7d-9ee5-9b6dfd3a55cc" providerId="AD" clId="Web-{6F31D96D-E0FC-4523-8BD6-99C2D05CC635}" dt="2024-01-15T09:51:48.666" v="211"/>
        <pc:sldMkLst>
          <pc:docMk/>
          <pc:sldMk cId="1826613979" sldId="362"/>
        </pc:sldMkLst>
        <pc:spChg chg="mod">
          <ac:chgData name="Lucia Crvelin" userId="S::lc54021@fer.hr::94d82fc0-921a-4a7d-9ee5-9b6dfd3a55cc" providerId="AD" clId="Web-{6F31D96D-E0FC-4523-8BD6-99C2D05CC635}" dt="2024-01-15T09:50:46.430" v="210" actId="20577"/>
          <ac:spMkLst>
            <pc:docMk/>
            <pc:sldMk cId="1826613979" sldId="362"/>
            <ac:spMk id="2" creationId="{95BDFB45-156D-20BE-9F2A-D8F5DCC53205}"/>
          </ac:spMkLst>
        </pc:spChg>
        <pc:spChg chg="del">
          <ac:chgData name="Lucia Crvelin" userId="S::lc54021@fer.hr::94d82fc0-921a-4a7d-9ee5-9b6dfd3a55cc" providerId="AD" clId="Web-{6F31D96D-E0FC-4523-8BD6-99C2D05CC635}" dt="2024-01-15T09:51:48.666" v="211"/>
          <ac:spMkLst>
            <pc:docMk/>
            <pc:sldMk cId="1826613979" sldId="362"/>
            <ac:spMk id="3" creationId="{2A879165-D025-6114-C7E8-A440D6338F28}"/>
          </ac:spMkLst>
        </pc:spChg>
        <pc:picChg chg="add mod ord">
          <ac:chgData name="Lucia Crvelin" userId="S::lc54021@fer.hr::94d82fc0-921a-4a7d-9ee5-9b6dfd3a55cc" providerId="AD" clId="Web-{6F31D96D-E0FC-4523-8BD6-99C2D05CC635}" dt="2024-01-15T09:51:48.666" v="211"/>
          <ac:picMkLst>
            <pc:docMk/>
            <pc:sldMk cId="1826613979" sldId="362"/>
            <ac:picMk id="5" creationId="{912AB243-A43E-5F50-D4A3-8B9B1987560F}"/>
          </ac:picMkLst>
        </pc:picChg>
      </pc:sldChg>
      <pc:sldChg chg="addSp delSp modSp new">
        <pc:chgData name="Lucia Crvelin" userId="S::lc54021@fer.hr::94d82fc0-921a-4a7d-9ee5-9b6dfd3a55cc" providerId="AD" clId="Web-{6F31D96D-E0FC-4523-8BD6-99C2D05CC635}" dt="2024-01-15T10:02:49.011" v="213"/>
        <pc:sldMkLst>
          <pc:docMk/>
          <pc:sldMk cId="2975864749" sldId="363"/>
        </pc:sldMkLst>
        <pc:spChg chg="del">
          <ac:chgData name="Lucia Crvelin" userId="S::lc54021@fer.hr::94d82fc0-921a-4a7d-9ee5-9b6dfd3a55cc" providerId="AD" clId="Web-{6F31D96D-E0FC-4523-8BD6-99C2D05CC635}" dt="2024-01-15T10:02:49.011" v="213"/>
          <ac:spMkLst>
            <pc:docMk/>
            <pc:sldMk cId="2975864749" sldId="363"/>
            <ac:spMk id="3" creationId="{EC2F91E9-C451-D1A2-440E-1E2087DFA5DB}"/>
          </ac:spMkLst>
        </pc:spChg>
        <pc:picChg chg="add mod ord">
          <ac:chgData name="Lucia Crvelin" userId="S::lc54021@fer.hr::94d82fc0-921a-4a7d-9ee5-9b6dfd3a55cc" providerId="AD" clId="Web-{6F31D96D-E0FC-4523-8BD6-99C2D05CC635}" dt="2024-01-15T10:02:49.011" v="213"/>
          <ac:picMkLst>
            <pc:docMk/>
            <pc:sldMk cId="2975864749" sldId="363"/>
            <ac:picMk id="5" creationId="{01C492AF-31C1-A7F2-0329-4CBF1D438DE5}"/>
          </ac:picMkLst>
        </pc:picChg>
      </pc:sldChg>
      <pc:sldChg chg="addSp delSp modSp new">
        <pc:chgData name="Lucia Crvelin" userId="S::lc54021@fer.hr::94d82fc0-921a-4a7d-9ee5-9b6dfd3a55cc" providerId="AD" clId="Web-{6F31D96D-E0FC-4523-8BD6-99C2D05CC635}" dt="2024-01-15T10:02:56.793" v="215"/>
        <pc:sldMkLst>
          <pc:docMk/>
          <pc:sldMk cId="2594855635" sldId="364"/>
        </pc:sldMkLst>
        <pc:spChg chg="del">
          <ac:chgData name="Lucia Crvelin" userId="S::lc54021@fer.hr::94d82fc0-921a-4a7d-9ee5-9b6dfd3a55cc" providerId="AD" clId="Web-{6F31D96D-E0FC-4523-8BD6-99C2D05CC635}" dt="2024-01-15T10:02:56.793" v="215"/>
          <ac:spMkLst>
            <pc:docMk/>
            <pc:sldMk cId="2594855635" sldId="364"/>
            <ac:spMk id="3" creationId="{98CE1FCA-E745-6887-0D18-8D823616AFE2}"/>
          </ac:spMkLst>
        </pc:spChg>
        <pc:picChg chg="add mod ord">
          <ac:chgData name="Lucia Crvelin" userId="S::lc54021@fer.hr::94d82fc0-921a-4a7d-9ee5-9b6dfd3a55cc" providerId="AD" clId="Web-{6F31D96D-E0FC-4523-8BD6-99C2D05CC635}" dt="2024-01-15T10:02:56.793" v="215"/>
          <ac:picMkLst>
            <pc:docMk/>
            <pc:sldMk cId="2594855635" sldId="364"/>
            <ac:picMk id="5" creationId="{040BA704-45AE-C7CE-7DFB-9E6BEFC2EDF9}"/>
          </ac:picMkLst>
        </pc:picChg>
      </pc:sldChg>
      <pc:sldChg chg="addSp delSp modSp new">
        <pc:chgData name="Lucia Crvelin" userId="S::lc54021@fer.hr::94d82fc0-921a-4a7d-9ee5-9b6dfd3a55cc" providerId="AD" clId="Web-{6F31D96D-E0FC-4523-8BD6-99C2D05CC635}" dt="2024-01-15T10:03:07.559" v="218"/>
        <pc:sldMkLst>
          <pc:docMk/>
          <pc:sldMk cId="2042035329" sldId="365"/>
        </pc:sldMkLst>
        <pc:spChg chg="del">
          <ac:chgData name="Lucia Crvelin" userId="S::lc54021@fer.hr::94d82fc0-921a-4a7d-9ee5-9b6dfd3a55cc" providerId="AD" clId="Web-{6F31D96D-E0FC-4523-8BD6-99C2D05CC635}" dt="2024-01-15T10:03:07.559" v="218"/>
          <ac:spMkLst>
            <pc:docMk/>
            <pc:sldMk cId="2042035329" sldId="365"/>
            <ac:spMk id="3" creationId="{F3448A01-2FF6-471F-AB5F-68EC60CA54A1}"/>
          </ac:spMkLst>
        </pc:spChg>
        <pc:picChg chg="add mod ord">
          <ac:chgData name="Lucia Crvelin" userId="S::lc54021@fer.hr::94d82fc0-921a-4a7d-9ee5-9b6dfd3a55cc" providerId="AD" clId="Web-{6F31D96D-E0FC-4523-8BD6-99C2D05CC635}" dt="2024-01-15T10:03:07.559" v="218"/>
          <ac:picMkLst>
            <pc:docMk/>
            <pc:sldMk cId="2042035329" sldId="365"/>
            <ac:picMk id="5" creationId="{CF97A119-C3E5-C064-3913-FBD5B37EC417}"/>
          </ac:picMkLst>
        </pc:picChg>
      </pc:sldChg>
      <pc:sldMasterChg chg="addSldLayout">
        <pc:chgData name="Lucia Crvelin" userId="S::lc54021@fer.hr::94d82fc0-921a-4a7d-9ee5-9b6dfd3a55cc" providerId="AD" clId="Web-{6F31D96D-E0FC-4523-8BD6-99C2D05CC635}" dt="2024-01-15T09:33:26.544" v="9"/>
        <pc:sldMasterMkLst>
          <pc:docMk/>
          <pc:sldMasterMk cId="3580548184" sldId="2147483687"/>
        </pc:sldMasterMkLst>
        <pc:sldLayoutChg chg="add">
          <pc:chgData name="Lucia Crvelin" userId="S::lc54021@fer.hr::94d82fc0-921a-4a7d-9ee5-9b6dfd3a55cc" providerId="AD" clId="Web-{6F31D96D-E0FC-4523-8BD6-99C2D05CC635}" dt="2024-01-15T09:33:26.544" v="9"/>
          <pc:sldLayoutMkLst>
            <pc:docMk/>
            <pc:sldMasterMk cId="3580548184" sldId="2147483687"/>
            <pc:sldLayoutMk cId="3177211245" sldId="2147483696"/>
          </pc:sldLayoutMkLst>
        </pc:sldLayoutChg>
      </pc:sldMasterChg>
    </pc:docChg>
  </pc:docChgLst>
  <pc:docChgLst>
    <pc:chgData name="Lucia Crvelin" userId="S::lc54021@fer.hr::94d82fc0-921a-4a7d-9ee5-9b6dfd3a55cc" providerId="AD" clId="Web-{AE13A316-6A12-476F-9402-77B307E2C797}"/>
    <pc:docChg chg="addSld modSld">
      <pc:chgData name="Lucia Crvelin" userId="S::lc54021@fer.hr::94d82fc0-921a-4a7d-9ee5-9b6dfd3a55cc" providerId="AD" clId="Web-{AE13A316-6A12-476F-9402-77B307E2C797}" dt="2023-12-28T16:54:27.001" v="388" actId="20577"/>
      <pc:docMkLst>
        <pc:docMk/>
      </pc:docMkLst>
      <pc:sldChg chg="modSp">
        <pc:chgData name="Lucia Crvelin" userId="S::lc54021@fer.hr::94d82fc0-921a-4a7d-9ee5-9b6dfd3a55cc" providerId="AD" clId="Web-{AE13A316-6A12-476F-9402-77B307E2C797}" dt="2023-12-28T09:37:38.894" v="8" actId="20577"/>
        <pc:sldMkLst>
          <pc:docMk/>
          <pc:sldMk cId="3853769327" sldId="256"/>
        </pc:sldMkLst>
        <pc:spChg chg="mod">
          <ac:chgData name="Lucia Crvelin" userId="S::lc54021@fer.hr::94d82fc0-921a-4a7d-9ee5-9b6dfd3a55cc" providerId="AD" clId="Web-{AE13A316-6A12-476F-9402-77B307E2C797}" dt="2023-12-28T09:37:38.894" v="8" actId="20577"/>
          <ac:spMkLst>
            <pc:docMk/>
            <pc:sldMk cId="3853769327" sldId="256"/>
            <ac:spMk id="2" creationId="{00000000-0000-0000-0000-000000000000}"/>
          </ac:spMkLst>
        </pc:spChg>
      </pc:sldChg>
      <pc:sldChg chg="modSp">
        <pc:chgData name="Lucia Crvelin" userId="S::lc54021@fer.hr::94d82fc0-921a-4a7d-9ee5-9b6dfd3a55cc" providerId="AD" clId="Web-{AE13A316-6A12-476F-9402-77B307E2C797}" dt="2023-12-28T16:52:47.389" v="360" actId="20577"/>
        <pc:sldMkLst>
          <pc:docMk/>
          <pc:sldMk cId="1428908178" sldId="258"/>
        </pc:sldMkLst>
        <pc:spChg chg="mod">
          <ac:chgData name="Lucia Crvelin" userId="S::lc54021@fer.hr::94d82fc0-921a-4a7d-9ee5-9b6dfd3a55cc" providerId="AD" clId="Web-{AE13A316-6A12-476F-9402-77B307E2C797}" dt="2023-12-28T16:52:47.389" v="360" actId="20577"/>
          <ac:spMkLst>
            <pc:docMk/>
            <pc:sldMk cId="1428908178" sldId="258"/>
            <ac:spMk id="3" creationId="{00000000-0000-0000-0000-000000000000}"/>
          </ac:spMkLst>
        </pc:spChg>
      </pc:sldChg>
      <pc:sldChg chg="modSp">
        <pc:chgData name="Lucia Crvelin" userId="S::lc54021@fer.hr::94d82fc0-921a-4a7d-9ee5-9b6dfd3a55cc" providerId="AD" clId="Web-{AE13A316-6A12-476F-9402-77B307E2C797}" dt="2023-12-28T16:54:27.001" v="388" actId="20577"/>
        <pc:sldMkLst>
          <pc:docMk/>
          <pc:sldMk cId="3161375826" sldId="259"/>
        </pc:sldMkLst>
        <pc:spChg chg="mod">
          <ac:chgData name="Lucia Crvelin" userId="S::lc54021@fer.hr::94d82fc0-921a-4a7d-9ee5-9b6dfd3a55cc" providerId="AD" clId="Web-{AE13A316-6A12-476F-9402-77B307E2C797}" dt="2023-12-28T16:54:27.001" v="388" actId="20577"/>
          <ac:spMkLst>
            <pc:docMk/>
            <pc:sldMk cId="3161375826" sldId="259"/>
            <ac:spMk id="3" creationId="{00000000-0000-0000-0000-000000000000}"/>
          </ac:spMkLst>
        </pc:spChg>
      </pc:sldChg>
      <pc:sldChg chg="addSp delSp modSp new">
        <pc:chgData name="Lucia Crvelin" userId="S::lc54021@fer.hr::94d82fc0-921a-4a7d-9ee5-9b6dfd3a55cc" providerId="AD" clId="Web-{AE13A316-6A12-476F-9402-77B307E2C797}" dt="2023-12-28T16:52:28.686" v="352" actId="20577"/>
        <pc:sldMkLst>
          <pc:docMk/>
          <pc:sldMk cId="3368054464" sldId="265"/>
        </pc:sldMkLst>
        <pc:spChg chg="mod">
          <ac:chgData name="Lucia Crvelin" userId="S::lc54021@fer.hr::94d82fc0-921a-4a7d-9ee5-9b6dfd3a55cc" providerId="AD" clId="Web-{AE13A316-6A12-476F-9402-77B307E2C797}" dt="2023-12-28T16:52:28.686" v="352" actId="20577"/>
          <ac:spMkLst>
            <pc:docMk/>
            <pc:sldMk cId="3368054464" sldId="265"/>
            <ac:spMk id="2" creationId="{8817E97C-DB2E-CDF3-533C-D2CDC77DB6E4}"/>
          </ac:spMkLst>
        </pc:spChg>
        <pc:spChg chg="del">
          <ac:chgData name="Lucia Crvelin" userId="S::lc54021@fer.hr::94d82fc0-921a-4a7d-9ee5-9b6dfd3a55cc" providerId="AD" clId="Web-{AE13A316-6A12-476F-9402-77B307E2C797}" dt="2023-12-28T16:43:51.376" v="88"/>
          <ac:spMkLst>
            <pc:docMk/>
            <pc:sldMk cId="3368054464" sldId="265"/>
            <ac:spMk id="3" creationId="{B4B81076-A0C7-ED29-0F96-2C27FAA3A4DC}"/>
          </ac:spMkLst>
        </pc:spChg>
        <pc:graphicFrameChg chg="add mod ord modGraphic">
          <ac:chgData name="Lucia Crvelin" userId="S::lc54021@fer.hr::94d82fc0-921a-4a7d-9ee5-9b6dfd3a55cc" providerId="AD" clId="Web-{AE13A316-6A12-476F-9402-77B307E2C797}" dt="2023-12-28T16:52:04.982" v="350"/>
          <ac:graphicFrameMkLst>
            <pc:docMk/>
            <pc:sldMk cId="3368054464" sldId="265"/>
            <ac:graphicFrameMk id="5" creationId="{EBE71C57-1B8F-1BED-84EE-BE1F80B3B6F8}"/>
          </ac:graphicFrameMkLst>
        </pc:graphicFrameChg>
      </pc:sldChg>
    </pc:docChg>
  </pc:docChgLst>
  <pc:docChgLst>
    <pc:chgData name="Dorian Matić" userId="S::dm54254@fer.hr::623ee13a-1676-47e4-9aae-acbc59abef54" providerId="AD" clId="Web-{BAC6B30D-50E4-9A3B-9C07-7BE99CA256FD}"/>
    <pc:docChg chg="modSld">
      <pc:chgData name="Dorian Matić" userId="S::dm54254@fer.hr::623ee13a-1676-47e4-9aae-acbc59abef54" providerId="AD" clId="Web-{BAC6B30D-50E4-9A3B-9C07-7BE99CA256FD}" dt="2024-01-02T09:08:05.778" v="15"/>
      <pc:docMkLst>
        <pc:docMk/>
      </pc:docMkLst>
      <pc:sldChg chg="modSp">
        <pc:chgData name="Dorian Matić" userId="S::dm54254@fer.hr::623ee13a-1676-47e4-9aae-acbc59abef54" providerId="AD" clId="Web-{BAC6B30D-50E4-9A3B-9C07-7BE99CA256FD}" dt="2024-01-02T09:07:34.588" v="11"/>
        <pc:sldMkLst>
          <pc:docMk/>
          <pc:sldMk cId="3270393888" sldId="267"/>
        </pc:sldMkLst>
        <pc:graphicFrameChg chg="mod modGraphic">
          <ac:chgData name="Dorian Matić" userId="S::dm54254@fer.hr::623ee13a-1676-47e4-9aae-acbc59abef54" providerId="AD" clId="Web-{BAC6B30D-50E4-9A3B-9C07-7BE99CA256FD}" dt="2024-01-02T09:07:34.588" v="11"/>
          <ac:graphicFrameMkLst>
            <pc:docMk/>
            <pc:sldMk cId="3270393888" sldId="267"/>
            <ac:graphicFrameMk id="5" creationId="{DC40F040-2D9F-1ACD-4CAE-86A16564852E}"/>
          </ac:graphicFrameMkLst>
        </pc:graphicFrameChg>
      </pc:sldChg>
      <pc:sldChg chg="modSp">
        <pc:chgData name="Dorian Matić" userId="S::dm54254@fer.hr::623ee13a-1676-47e4-9aae-acbc59abef54" providerId="AD" clId="Web-{BAC6B30D-50E4-9A3B-9C07-7BE99CA256FD}" dt="2024-01-02T09:08:05.778" v="15"/>
        <pc:sldMkLst>
          <pc:docMk/>
          <pc:sldMk cId="4099992116" sldId="268"/>
        </pc:sldMkLst>
        <pc:graphicFrameChg chg="mod modGraphic">
          <ac:chgData name="Dorian Matić" userId="S::dm54254@fer.hr::623ee13a-1676-47e4-9aae-acbc59abef54" providerId="AD" clId="Web-{BAC6B30D-50E4-9A3B-9C07-7BE99CA256FD}" dt="2024-01-02T09:08:05.778" v="15"/>
          <ac:graphicFrameMkLst>
            <pc:docMk/>
            <pc:sldMk cId="4099992116" sldId="268"/>
            <ac:graphicFrameMk id="5" creationId="{935103EF-89CF-0A97-0C10-483D3401A856}"/>
          </ac:graphicFrameMkLst>
        </pc:graphicFrameChg>
      </pc:sldChg>
    </pc:docChg>
  </pc:docChgLst>
  <pc:docChgLst>
    <pc:chgData name="Mihael Lešković" userId="S::ml53617@fer.hr::b6fa5fcc-b1b1-49ff-b15b-06b832e7024e" providerId="AD" clId="Web-{C8AD137A-DC39-7511-5690-DAC74722F6D4}"/>
    <pc:docChg chg="modSld">
      <pc:chgData name="Mihael Lešković" userId="S::ml53617@fer.hr::b6fa5fcc-b1b1-49ff-b15b-06b832e7024e" providerId="AD" clId="Web-{C8AD137A-DC39-7511-5690-DAC74722F6D4}" dt="2024-01-15T17:57:47.511" v="10"/>
      <pc:docMkLst>
        <pc:docMk/>
      </pc:docMkLst>
      <pc:sldChg chg="modSp addAnim delAnim">
        <pc:chgData name="Mihael Lešković" userId="S::ml53617@fer.hr::b6fa5fcc-b1b1-49ff-b15b-06b832e7024e" providerId="AD" clId="Web-{C8AD137A-DC39-7511-5690-DAC74722F6D4}" dt="2024-01-15T17:57:47.511" v="10"/>
        <pc:sldMkLst>
          <pc:docMk/>
          <pc:sldMk cId="2975864749" sldId="363"/>
        </pc:sldMkLst>
        <pc:picChg chg="mod">
          <ac:chgData name="Mihael Lešković" userId="S::ml53617@fer.hr::b6fa5fcc-b1b1-49ff-b15b-06b832e7024e" providerId="AD" clId="Web-{C8AD137A-DC39-7511-5690-DAC74722F6D4}" dt="2024-01-15T17:57:10.979" v="7" actId="1076"/>
          <ac:picMkLst>
            <pc:docMk/>
            <pc:sldMk cId="2975864749" sldId="363"/>
            <ac:picMk id="5" creationId="{01C492AF-31C1-A7F2-0329-4CBF1D438DE5}"/>
          </ac:picMkLst>
        </pc:picChg>
      </pc:sldChg>
    </pc:docChg>
  </pc:docChgLst>
  <pc:docChgLst>
    <pc:chgData name="Dorian Matić" userId="S::dm54254@fer.hr::623ee13a-1676-47e4-9aae-acbc59abef54" providerId="AD" clId="Web-{B117B115-06DE-F804-3368-71C8F94224FF}"/>
    <pc:docChg chg="modSld">
      <pc:chgData name="Dorian Matić" userId="S::dm54254@fer.hr::623ee13a-1676-47e4-9aae-acbc59abef54" providerId="AD" clId="Web-{B117B115-06DE-F804-3368-71C8F94224FF}" dt="2024-01-04T09:13:33.945" v="57"/>
      <pc:docMkLst>
        <pc:docMk/>
      </pc:docMkLst>
      <pc:sldChg chg="modSp">
        <pc:chgData name="Dorian Matić" userId="S::dm54254@fer.hr::623ee13a-1676-47e4-9aae-acbc59abef54" providerId="AD" clId="Web-{B117B115-06DE-F804-3368-71C8F94224FF}" dt="2024-01-04T09:09:33.498" v="1" actId="20577"/>
        <pc:sldMkLst>
          <pc:docMk/>
          <pc:sldMk cId="1428908178" sldId="258"/>
        </pc:sldMkLst>
        <pc:spChg chg="mod">
          <ac:chgData name="Dorian Matić" userId="S::dm54254@fer.hr::623ee13a-1676-47e4-9aae-acbc59abef54" providerId="AD" clId="Web-{B117B115-06DE-F804-3368-71C8F94224FF}" dt="2024-01-04T09:09:33.498" v="1" actId="20577"/>
          <ac:spMkLst>
            <pc:docMk/>
            <pc:sldMk cId="1428908178" sldId="258"/>
            <ac:spMk id="3" creationId="{00000000-0000-0000-0000-000000000000}"/>
          </ac:spMkLst>
        </pc:spChg>
      </pc:sldChg>
      <pc:sldChg chg="modSp">
        <pc:chgData name="Dorian Matić" userId="S::dm54254@fer.hr::623ee13a-1676-47e4-9aae-acbc59abef54" providerId="AD" clId="Web-{B117B115-06DE-F804-3368-71C8F94224FF}" dt="2024-01-04T09:13:33.945" v="57"/>
        <pc:sldMkLst>
          <pc:docMk/>
          <pc:sldMk cId="48259320" sldId="263"/>
        </pc:sldMkLst>
        <pc:graphicFrameChg chg="mod modGraphic">
          <ac:chgData name="Dorian Matić" userId="S::dm54254@fer.hr::623ee13a-1676-47e4-9aae-acbc59abef54" providerId="AD" clId="Web-{B117B115-06DE-F804-3368-71C8F94224FF}" dt="2024-01-04T09:13:33.945" v="57"/>
          <ac:graphicFrameMkLst>
            <pc:docMk/>
            <pc:sldMk cId="48259320" sldId="263"/>
            <ac:graphicFrameMk id="5" creationId="{CCAFD090-B679-7484-5683-92B948AF6C9F}"/>
          </ac:graphicFrameMkLst>
        </pc:graphicFrameChg>
      </pc:sldChg>
      <pc:sldChg chg="modSp">
        <pc:chgData name="Dorian Matić" userId="S::dm54254@fer.hr::623ee13a-1676-47e4-9aae-acbc59abef54" providerId="AD" clId="Web-{B117B115-06DE-F804-3368-71C8F94224FF}" dt="2024-01-04T09:12:22.192" v="35"/>
        <pc:sldMkLst>
          <pc:docMk/>
          <pc:sldMk cId="3270393888" sldId="267"/>
        </pc:sldMkLst>
        <pc:graphicFrameChg chg="mod modGraphic">
          <ac:chgData name="Dorian Matić" userId="S::dm54254@fer.hr::623ee13a-1676-47e4-9aae-acbc59abef54" providerId="AD" clId="Web-{B117B115-06DE-F804-3368-71C8F94224FF}" dt="2024-01-04T09:12:22.192" v="35"/>
          <ac:graphicFrameMkLst>
            <pc:docMk/>
            <pc:sldMk cId="3270393888" sldId="267"/>
            <ac:graphicFrameMk id="5" creationId="{DC40F040-2D9F-1ACD-4CAE-86A16564852E}"/>
          </ac:graphicFrameMkLst>
        </pc:graphicFrameChg>
      </pc:sldChg>
    </pc:docChg>
  </pc:docChgLst>
  <pc:docChgLst>
    <pc:chgData name="Lucia Crvelin" userId="94d82fc0-921a-4a7d-9ee5-9b6dfd3a55cc" providerId="ADAL" clId="{7C005F7D-94E0-8244-8D09-3B98A1A80EDD}"/>
    <pc:docChg chg="undo custSel addSld delSld modSld">
      <pc:chgData name="Lucia Crvelin" userId="94d82fc0-921a-4a7d-9ee5-9b6dfd3a55cc" providerId="ADAL" clId="{7C005F7D-94E0-8244-8D09-3B98A1A80EDD}" dt="2024-01-02T18:21:02.184" v="2184" actId="26606"/>
      <pc:docMkLst>
        <pc:docMk/>
      </pc:docMkLst>
      <pc:sldChg chg="modSp mod">
        <pc:chgData name="Lucia Crvelin" userId="94d82fc0-921a-4a7d-9ee5-9b6dfd3a55cc" providerId="ADAL" clId="{7C005F7D-94E0-8244-8D09-3B98A1A80EDD}" dt="2023-12-28T18:18:54.954" v="354" actId="20577"/>
        <pc:sldMkLst>
          <pc:docMk/>
          <pc:sldMk cId="3161375826" sldId="259"/>
        </pc:sldMkLst>
        <pc:spChg chg="mod">
          <ac:chgData name="Lucia Crvelin" userId="94d82fc0-921a-4a7d-9ee5-9b6dfd3a55cc" providerId="ADAL" clId="{7C005F7D-94E0-8244-8D09-3B98A1A80EDD}" dt="2023-12-28T18:18:54.954" v="354" actId="20577"/>
          <ac:spMkLst>
            <pc:docMk/>
            <pc:sldMk cId="3161375826" sldId="259"/>
            <ac:spMk id="3" creationId="{00000000-0000-0000-0000-000000000000}"/>
          </ac:spMkLst>
        </pc:spChg>
      </pc:sldChg>
      <pc:sldChg chg="del">
        <pc:chgData name="Lucia Crvelin" userId="94d82fc0-921a-4a7d-9ee5-9b6dfd3a55cc" providerId="ADAL" clId="{7C005F7D-94E0-8244-8D09-3B98A1A80EDD}" dt="2023-12-28T18:19:23.354" v="355" actId="2696"/>
        <pc:sldMkLst>
          <pc:docMk/>
          <pc:sldMk cId="3389772446" sldId="260"/>
        </pc:sldMkLst>
      </pc:sldChg>
      <pc:sldChg chg="addSp modSp mod modNotesTx">
        <pc:chgData name="Lucia Crvelin" userId="94d82fc0-921a-4a7d-9ee5-9b6dfd3a55cc" providerId="ADAL" clId="{7C005F7D-94E0-8244-8D09-3B98A1A80EDD}" dt="2024-01-02T09:49:15.836" v="555" actId="20577"/>
        <pc:sldMkLst>
          <pc:docMk/>
          <pc:sldMk cId="3657354464" sldId="261"/>
        </pc:sldMkLst>
        <pc:spChg chg="mod">
          <ac:chgData name="Lucia Crvelin" userId="94d82fc0-921a-4a7d-9ee5-9b6dfd3a55cc" providerId="ADAL" clId="{7C005F7D-94E0-8244-8D09-3B98A1A80EDD}" dt="2023-12-28T18:22:31.072" v="369" actId="20577"/>
          <ac:spMkLst>
            <pc:docMk/>
            <pc:sldMk cId="3657354464" sldId="261"/>
            <ac:spMk id="3" creationId="{00000000-0000-0000-0000-000000000000}"/>
          </ac:spMkLst>
        </pc:spChg>
        <pc:picChg chg="add mod">
          <ac:chgData name="Lucia Crvelin" userId="94d82fc0-921a-4a7d-9ee5-9b6dfd3a55cc" providerId="ADAL" clId="{7C005F7D-94E0-8244-8D09-3B98A1A80EDD}" dt="2024-01-02T09:26:45.631" v="439" actId="1076"/>
          <ac:picMkLst>
            <pc:docMk/>
            <pc:sldMk cId="3657354464" sldId="261"/>
            <ac:picMk id="6" creationId="{BE591B7F-D124-87E4-0F3A-60FCF135F6CE}"/>
          </ac:picMkLst>
        </pc:picChg>
      </pc:sldChg>
      <pc:sldChg chg="modSp mod">
        <pc:chgData name="Lucia Crvelin" userId="94d82fc0-921a-4a7d-9ee5-9b6dfd3a55cc" providerId="ADAL" clId="{7C005F7D-94E0-8244-8D09-3B98A1A80EDD}" dt="2024-01-02T18:13:47.024" v="1958" actId="20577"/>
        <pc:sldMkLst>
          <pc:docMk/>
          <pc:sldMk cId="4285223946" sldId="262"/>
        </pc:sldMkLst>
        <pc:spChg chg="mod">
          <ac:chgData name="Lucia Crvelin" userId="94d82fc0-921a-4a7d-9ee5-9b6dfd3a55cc" providerId="ADAL" clId="{7C005F7D-94E0-8244-8D09-3B98A1A80EDD}" dt="2024-01-02T18:13:47.024" v="1958" actId="20577"/>
          <ac:spMkLst>
            <pc:docMk/>
            <pc:sldMk cId="4285223946" sldId="262"/>
            <ac:spMk id="3" creationId="{00000000-0000-0000-0000-000000000000}"/>
          </ac:spMkLst>
        </pc:spChg>
      </pc:sldChg>
      <pc:sldChg chg="addSp delSp modSp mod">
        <pc:chgData name="Lucia Crvelin" userId="94d82fc0-921a-4a7d-9ee5-9b6dfd3a55cc" providerId="ADAL" clId="{7C005F7D-94E0-8244-8D09-3B98A1A80EDD}" dt="2024-01-02T18:20:26.539" v="2176" actId="114"/>
        <pc:sldMkLst>
          <pc:docMk/>
          <pc:sldMk cId="48259320" sldId="263"/>
        </pc:sldMkLst>
        <pc:spChg chg="del mod">
          <ac:chgData name="Lucia Crvelin" userId="94d82fc0-921a-4a7d-9ee5-9b6dfd3a55cc" providerId="ADAL" clId="{7C005F7D-94E0-8244-8D09-3B98A1A80EDD}" dt="2024-01-02T18:14:28.171" v="1960" actId="3680"/>
          <ac:spMkLst>
            <pc:docMk/>
            <pc:sldMk cId="48259320" sldId="263"/>
            <ac:spMk id="3" creationId="{00000000-0000-0000-0000-000000000000}"/>
          </ac:spMkLst>
        </pc:spChg>
        <pc:graphicFrameChg chg="add mod ord modGraphic">
          <ac:chgData name="Lucia Crvelin" userId="94d82fc0-921a-4a7d-9ee5-9b6dfd3a55cc" providerId="ADAL" clId="{7C005F7D-94E0-8244-8D09-3B98A1A80EDD}" dt="2024-01-02T18:20:26.539" v="2176" actId="114"/>
          <ac:graphicFrameMkLst>
            <pc:docMk/>
            <pc:sldMk cId="48259320" sldId="263"/>
            <ac:graphicFrameMk id="5" creationId="{CCAFD090-B679-7484-5683-92B948AF6C9F}"/>
          </ac:graphicFrameMkLst>
        </pc:graphicFrameChg>
      </pc:sldChg>
      <pc:sldChg chg="del">
        <pc:chgData name="Lucia Crvelin" userId="94d82fc0-921a-4a7d-9ee5-9b6dfd3a55cc" providerId="ADAL" clId="{7C005F7D-94E0-8244-8D09-3B98A1A80EDD}" dt="2024-01-02T18:20:36.217" v="2177" actId="2696"/>
        <pc:sldMkLst>
          <pc:docMk/>
          <pc:sldMk cId="3641737146" sldId="264"/>
        </pc:sldMkLst>
      </pc:sldChg>
      <pc:sldChg chg="modSp mod">
        <pc:chgData name="Lucia Crvelin" userId="94d82fc0-921a-4a7d-9ee5-9b6dfd3a55cc" providerId="ADAL" clId="{7C005F7D-94E0-8244-8D09-3B98A1A80EDD}" dt="2024-01-02T09:19:34.593" v="437" actId="20577"/>
        <pc:sldMkLst>
          <pc:docMk/>
          <pc:sldMk cId="224551169" sldId="266"/>
        </pc:sldMkLst>
        <pc:spChg chg="mod">
          <ac:chgData name="Lucia Crvelin" userId="94d82fc0-921a-4a7d-9ee5-9b6dfd3a55cc" providerId="ADAL" clId="{7C005F7D-94E0-8244-8D09-3B98A1A80EDD}" dt="2024-01-02T09:19:34.593" v="437" actId="20577"/>
          <ac:spMkLst>
            <pc:docMk/>
            <pc:sldMk cId="224551169" sldId="266"/>
            <ac:spMk id="3" creationId="{4C44C381-67B6-FCA5-2C52-F78FB0EDB679}"/>
          </ac:spMkLst>
        </pc:spChg>
      </pc:sldChg>
      <pc:sldChg chg="addSp modSp mod">
        <pc:chgData name="Lucia Crvelin" userId="94d82fc0-921a-4a7d-9ee5-9b6dfd3a55cc" providerId="ADAL" clId="{7C005F7D-94E0-8244-8D09-3B98A1A80EDD}" dt="2024-01-02T09:08:28.515" v="392" actId="20577"/>
        <pc:sldMkLst>
          <pc:docMk/>
          <pc:sldMk cId="3270393888" sldId="267"/>
        </pc:sldMkLst>
        <pc:spChg chg="mod">
          <ac:chgData name="Lucia Crvelin" userId="94d82fc0-921a-4a7d-9ee5-9b6dfd3a55cc" providerId="ADAL" clId="{7C005F7D-94E0-8244-8D09-3B98A1A80EDD}" dt="2023-12-28T17:51:14.779" v="18" actId="9"/>
          <ac:spMkLst>
            <pc:docMk/>
            <pc:sldMk cId="3270393888" sldId="267"/>
            <ac:spMk id="3" creationId="{FE03B8E6-57B8-D011-4CE2-F6FE7C7C4293}"/>
          </ac:spMkLst>
        </pc:spChg>
        <pc:graphicFrameChg chg="add mod modGraphic">
          <ac:chgData name="Lucia Crvelin" userId="94d82fc0-921a-4a7d-9ee5-9b6dfd3a55cc" providerId="ADAL" clId="{7C005F7D-94E0-8244-8D09-3B98A1A80EDD}" dt="2024-01-02T09:08:28.515" v="392" actId="20577"/>
          <ac:graphicFrameMkLst>
            <pc:docMk/>
            <pc:sldMk cId="3270393888" sldId="267"/>
            <ac:graphicFrameMk id="5" creationId="{DC40F040-2D9F-1ACD-4CAE-86A16564852E}"/>
          </ac:graphicFrameMkLst>
        </pc:graphicFrameChg>
      </pc:sldChg>
      <pc:sldChg chg="addSp modSp mod">
        <pc:chgData name="Lucia Crvelin" userId="94d82fc0-921a-4a7d-9ee5-9b6dfd3a55cc" providerId="ADAL" clId="{7C005F7D-94E0-8244-8D09-3B98A1A80EDD}" dt="2024-01-02T09:20:48.344" v="438" actId="207"/>
        <pc:sldMkLst>
          <pc:docMk/>
          <pc:sldMk cId="4099992116" sldId="268"/>
        </pc:sldMkLst>
        <pc:spChg chg="mod">
          <ac:chgData name="Lucia Crvelin" userId="94d82fc0-921a-4a7d-9ee5-9b6dfd3a55cc" providerId="ADAL" clId="{7C005F7D-94E0-8244-8D09-3B98A1A80EDD}" dt="2023-12-28T18:16:36.728" v="342" actId="2711"/>
          <ac:spMkLst>
            <pc:docMk/>
            <pc:sldMk cId="4099992116" sldId="268"/>
            <ac:spMk id="3" creationId="{52112D16-CDEB-CF3E-A276-95A0A149F4E9}"/>
          </ac:spMkLst>
        </pc:spChg>
        <pc:graphicFrameChg chg="add mod modGraphic">
          <ac:chgData name="Lucia Crvelin" userId="94d82fc0-921a-4a7d-9ee5-9b6dfd3a55cc" providerId="ADAL" clId="{7C005F7D-94E0-8244-8D09-3B98A1A80EDD}" dt="2024-01-02T09:20:48.344" v="438" actId="207"/>
          <ac:graphicFrameMkLst>
            <pc:docMk/>
            <pc:sldMk cId="4099992116" sldId="268"/>
            <ac:graphicFrameMk id="5" creationId="{935103EF-89CF-0A97-0C10-483D3401A856}"/>
          </ac:graphicFrameMkLst>
        </pc:graphicFrameChg>
      </pc:sldChg>
      <pc:sldChg chg="delSp modSp add mod">
        <pc:chgData name="Lucia Crvelin" userId="94d82fc0-921a-4a7d-9ee5-9b6dfd3a55cc" providerId="ADAL" clId="{7C005F7D-94E0-8244-8D09-3B98A1A80EDD}" dt="2024-01-02T09:51:53.475" v="969" actId="20577"/>
        <pc:sldMkLst>
          <pc:docMk/>
          <pc:sldMk cId="648498192" sldId="269"/>
        </pc:sldMkLst>
        <pc:spChg chg="mod">
          <ac:chgData name="Lucia Crvelin" userId="94d82fc0-921a-4a7d-9ee5-9b6dfd3a55cc" providerId="ADAL" clId="{7C005F7D-94E0-8244-8D09-3B98A1A80EDD}" dt="2024-01-02T09:51:53.475" v="969" actId="20577"/>
          <ac:spMkLst>
            <pc:docMk/>
            <pc:sldMk cId="648498192" sldId="269"/>
            <ac:spMk id="3" creationId="{00000000-0000-0000-0000-000000000000}"/>
          </ac:spMkLst>
        </pc:spChg>
        <pc:picChg chg="del">
          <ac:chgData name="Lucia Crvelin" userId="94d82fc0-921a-4a7d-9ee5-9b6dfd3a55cc" providerId="ADAL" clId="{7C005F7D-94E0-8244-8D09-3B98A1A80EDD}" dt="2024-01-02T09:44:55.092" v="444" actId="478"/>
          <ac:picMkLst>
            <pc:docMk/>
            <pc:sldMk cId="648498192" sldId="269"/>
            <ac:picMk id="6" creationId="{BE591B7F-D124-87E4-0F3A-60FCF135F6CE}"/>
          </ac:picMkLst>
        </pc:picChg>
      </pc:sldChg>
      <pc:sldChg chg="new del">
        <pc:chgData name="Lucia Crvelin" userId="94d82fc0-921a-4a7d-9ee5-9b6dfd3a55cc" providerId="ADAL" clId="{7C005F7D-94E0-8244-8D09-3B98A1A80EDD}" dt="2024-01-02T09:44:43.435" v="442" actId="680"/>
        <pc:sldMkLst>
          <pc:docMk/>
          <pc:sldMk cId="3122144857" sldId="269"/>
        </pc:sldMkLst>
      </pc:sldChg>
      <pc:sldChg chg="modSp add mod modNotesTx">
        <pc:chgData name="Lucia Crvelin" userId="94d82fc0-921a-4a7d-9ee5-9b6dfd3a55cc" providerId="ADAL" clId="{7C005F7D-94E0-8244-8D09-3B98A1A80EDD}" dt="2024-01-02T09:54:00.693" v="1133" actId="20577"/>
        <pc:sldMkLst>
          <pc:docMk/>
          <pc:sldMk cId="3620476707" sldId="270"/>
        </pc:sldMkLst>
        <pc:spChg chg="mod">
          <ac:chgData name="Lucia Crvelin" userId="94d82fc0-921a-4a7d-9ee5-9b6dfd3a55cc" providerId="ADAL" clId="{7C005F7D-94E0-8244-8D09-3B98A1A80EDD}" dt="2024-01-02T09:53:42.365" v="1131" actId="20577"/>
          <ac:spMkLst>
            <pc:docMk/>
            <pc:sldMk cId="3620476707" sldId="270"/>
            <ac:spMk id="3" creationId="{00000000-0000-0000-0000-000000000000}"/>
          </ac:spMkLst>
        </pc:spChg>
      </pc:sldChg>
      <pc:sldChg chg="new del">
        <pc:chgData name="Lucia Crvelin" userId="94d82fc0-921a-4a7d-9ee5-9b6dfd3a55cc" providerId="ADAL" clId="{7C005F7D-94E0-8244-8D09-3B98A1A80EDD}" dt="2024-01-02T15:09:56.576" v="1136" actId="2696"/>
        <pc:sldMkLst>
          <pc:docMk/>
          <pc:sldMk cId="3960855462" sldId="271"/>
        </pc:sldMkLst>
      </pc:sldChg>
      <pc:sldChg chg="addSp delSp modSp add mod">
        <pc:chgData name="Lucia Crvelin" userId="94d82fc0-921a-4a7d-9ee5-9b6dfd3a55cc" providerId="ADAL" clId="{7C005F7D-94E0-8244-8D09-3B98A1A80EDD}" dt="2024-01-02T18:06:31.298" v="1715" actId="403"/>
        <pc:sldMkLst>
          <pc:docMk/>
          <pc:sldMk cId="1179924037" sldId="353"/>
        </pc:sldMkLst>
        <pc:spChg chg="add mod">
          <ac:chgData name="Lucia Crvelin" userId="94d82fc0-921a-4a7d-9ee5-9b6dfd3a55cc" providerId="ADAL" clId="{7C005F7D-94E0-8244-8D09-3B98A1A80EDD}" dt="2024-01-02T18:05:36.418" v="1700" actId="1076"/>
          <ac:spMkLst>
            <pc:docMk/>
            <pc:sldMk cId="1179924037" sldId="353"/>
            <ac:spMk id="2" creationId="{8DEC4EB7-45D9-F24A-375D-260B10C3CAFE}"/>
          </ac:spMkLst>
        </pc:spChg>
        <pc:spChg chg="mod">
          <ac:chgData name="Lucia Crvelin" userId="94d82fc0-921a-4a7d-9ee5-9b6dfd3a55cc" providerId="ADAL" clId="{7C005F7D-94E0-8244-8D09-3B98A1A80EDD}" dt="2024-01-02T18:04:17.087" v="1689" actId="403"/>
          <ac:spMkLst>
            <pc:docMk/>
            <pc:sldMk cId="1179924037" sldId="353"/>
            <ac:spMk id="3" creationId="{8A4237CE-5E70-0C98-723E-7C409EB797B5}"/>
          </ac:spMkLst>
        </pc:spChg>
        <pc:spChg chg="del mod">
          <ac:chgData name="Lucia Crvelin" userId="94d82fc0-921a-4a7d-9ee5-9b6dfd3a55cc" providerId="ADAL" clId="{7C005F7D-94E0-8244-8D09-3B98A1A80EDD}" dt="2024-01-02T17:42:17.841" v="1464" actId="478"/>
          <ac:spMkLst>
            <pc:docMk/>
            <pc:sldMk cId="1179924037" sldId="353"/>
            <ac:spMk id="5" creationId="{CF8312F4-008A-8B46-B9CC-E4456F84C996}"/>
          </ac:spMkLst>
        </pc:spChg>
        <pc:spChg chg="del mod">
          <ac:chgData name="Lucia Crvelin" userId="94d82fc0-921a-4a7d-9ee5-9b6dfd3a55cc" providerId="ADAL" clId="{7C005F7D-94E0-8244-8D09-3B98A1A80EDD}" dt="2024-01-02T17:42:19.583" v="1465" actId="478"/>
          <ac:spMkLst>
            <pc:docMk/>
            <pc:sldMk cId="1179924037" sldId="353"/>
            <ac:spMk id="6" creationId="{8A162E46-AFAD-E846-BF5C-F20FF11EA0EF}"/>
          </ac:spMkLst>
        </pc:spChg>
        <pc:spChg chg="del mod">
          <ac:chgData name="Lucia Crvelin" userId="94d82fc0-921a-4a7d-9ee5-9b6dfd3a55cc" providerId="ADAL" clId="{7C005F7D-94E0-8244-8D09-3B98A1A80EDD}" dt="2024-01-02T17:42:26.281" v="1468" actId="478"/>
          <ac:spMkLst>
            <pc:docMk/>
            <pc:sldMk cId="1179924037" sldId="353"/>
            <ac:spMk id="7" creationId="{00000000-0000-0000-0000-000000000000}"/>
          </ac:spMkLst>
        </pc:spChg>
        <pc:spChg chg="add mod">
          <ac:chgData name="Lucia Crvelin" userId="94d82fc0-921a-4a7d-9ee5-9b6dfd3a55cc" providerId="ADAL" clId="{7C005F7D-94E0-8244-8D09-3B98A1A80EDD}" dt="2024-01-02T18:03:29.740" v="1678" actId="1076"/>
          <ac:spMkLst>
            <pc:docMk/>
            <pc:sldMk cId="1179924037" sldId="353"/>
            <ac:spMk id="8" creationId="{D98140C5-24BB-6653-8B24-183BA8874988}"/>
          </ac:spMkLst>
        </pc:spChg>
        <pc:spChg chg="mod">
          <ac:chgData name="Lucia Crvelin" userId="94d82fc0-921a-4a7d-9ee5-9b6dfd3a55cc" providerId="ADAL" clId="{7C005F7D-94E0-8244-8D09-3B98A1A80EDD}" dt="2024-01-02T17:41:41.706" v="1457" actId="1076"/>
          <ac:spMkLst>
            <pc:docMk/>
            <pc:sldMk cId="1179924037" sldId="353"/>
            <ac:spMk id="9" creationId="{CB9D49A6-86F7-B744-828A-D7C1D9D15D8C}"/>
          </ac:spMkLst>
        </pc:spChg>
        <pc:spChg chg="mod">
          <ac:chgData name="Lucia Crvelin" userId="94d82fc0-921a-4a7d-9ee5-9b6dfd3a55cc" providerId="ADAL" clId="{7C005F7D-94E0-8244-8D09-3B98A1A80EDD}" dt="2024-01-02T17:50:58.439" v="1583" actId="403"/>
          <ac:spMkLst>
            <pc:docMk/>
            <pc:sldMk cId="1179924037" sldId="353"/>
            <ac:spMk id="61" creationId="{00000000-0008-0000-0100-000007000000}"/>
          </ac:spMkLst>
        </pc:spChg>
        <pc:spChg chg="mod">
          <ac:chgData name="Lucia Crvelin" userId="94d82fc0-921a-4a7d-9ee5-9b6dfd3a55cc" providerId="ADAL" clId="{7C005F7D-94E0-8244-8D09-3B98A1A80EDD}" dt="2024-01-02T18:03:46.071" v="1681" actId="14100"/>
          <ac:spMkLst>
            <pc:docMk/>
            <pc:sldMk cId="1179924037" sldId="353"/>
            <ac:spMk id="62" creationId="{00000000-0008-0000-0100-000008000000}"/>
          </ac:spMkLst>
        </pc:spChg>
        <pc:spChg chg="mod">
          <ac:chgData name="Lucia Crvelin" userId="94d82fc0-921a-4a7d-9ee5-9b6dfd3a55cc" providerId="ADAL" clId="{7C005F7D-94E0-8244-8D09-3B98A1A80EDD}" dt="2024-01-02T18:03:17.390" v="1675" actId="1076"/>
          <ac:spMkLst>
            <pc:docMk/>
            <pc:sldMk cId="1179924037" sldId="353"/>
            <ac:spMk id="63" creationId="{00000000-0008-0000-0100-000009000000}"/>
          </ac:spMkLst>
        </pc:spChg>
        <pc:spChg chg="mod">
          <ac:chgData name="Lucia Crvelin" userId="94d82fc0-921a-4a7d-9ee5-9b6dfd3a55cc" providerId="ADAL" clId="{7C005F7D-94E0-8244-8D09-3B98A1A80EDD}" dt="2024-01-02T18:05:26.603" v="1697" actId="14100"/>
          <ac:spMkLst>
            <pc:docMk/>
            <pc:sldMk cId="1179924037" sldId="353"/>
            <ac:spMk id="66" creationId="{00000000-0008-0000-0100-00000A000000}"/>
          </ac:spMkLst>
        </pc:spChg>
        <pc:spChg chg="mod">
          <ac:chgData name="Lucia Crvelin" userId="94d82fc0-921a-4a7d-9ee5-9b6dfd3a55cc" providerId="ADAL" clId="{7C005F7D-94E0-8244-8D09-3B98A1A80EDD}" dt="2024-01-02T18:05:11.714" v="1696" actId="14100"/>
          <ac:spMkLst>
            <pc:docMk/>
            <pc:sldMk cId="1179924037" sldId="353"/>
            <ac:spMk id="67" creationId="{00000000-0008-0000-0100-00000B000000}"/>
          </ac:spMkLst>
        </pc:spChg>
        <pc:spChg chg="mod">
          <ac:chgData name="Lucia Crvelin" userId="94d82fc0-921a-4a7d-9ee5-9b6dfd3a55cc" providerId="ADAL" clId="{7C005F7D-94E0-8244-8D09-3B98A1A80EDD}" dt="2024-01-02T18:04:02.578" v="1686" actId="403"/>
          <ac:spMkLst>
            <pc:docMk/>
            <pc:sldMk cId="1179924037" sldId="353"/>
            <ac:spMk id="68" creationId="{00000000-0008-0000-0100-00000C000000}"/>
          </ac:spMkLst>
        </pc:spChg>
        <pc:spChg chg="mod">
          <ac:chgData name="Lucia Crvelin" userId="94d82fc0-921a-4a7d-9ee5-9b6dfd3a55cc" providerId="ADAL" clId="{7C005F7D-94E0-8244-8D09-3B98A1A80EDD}" dt="2024-01-02T18:04:09.954" v="1688" actId="403"/>
          <ac:spMkLst>
            <pc:docMk/>
            <pc:sldMk cId="1179924037" sldId="353"/>
            <ac:spMk id="69" creationId="{00000000-0008-0000-0100-00000D000000}"/>
          </ac:spMkLst>
        </pc:spChg>
        <pc:spChg chg="mod">
          <ac:chgData name="Lucia Crvelin" userId="94d82fc0-921a-4a7d-9ee5-9b6dfd3a55cc" providerId="ADAL" clId="{7C005F7D-94E0-8244-8D09-3B98A1A80EDD}" dt="2024-01-02T18:05:29.455" v="1698" actId="14100"/>
          <ac:spMkLst>
            <pc:docMk/>
            <pc:sldMk cId="1179924037" sldId="353"/>
            <ac:spMk id="71" creationId="{00000000-0008-0000-0100-00000E000000}"/>
          </ac:spMkLst>
        </pc:spChg>
        <pc:spChg chg="del mod">
          <ac:chgData name="Lucia Crvelin" userId="94d82fc0-921a-4a7d-9ee5-9b6dfd3a55cc" providerId="ADAL" clId="{7C005F7D-94E0-8244-8D09-3B98A1A80EDD}" dt="2024-01-02T15:18:27.500" v="1221" actId="478"/>
          <ac:spMkLst>
            <pc:docMk/>
            <pc:sldMk cId="1179924037" sldId="353"/>
            <ac:spMk id="73" creationId="{00000000-0008-0000-0100-000010000000}"/>
          </ac:spMkLst>
        </pc:spChg>
        <pc:spChg chg="del mod">
          <ac:chgData name="Lucia Crvelin" userId="94d82fc0-921a-4a7d-9ee5-9b6dfd3a55cc" providerId="ADAL" clId="{7C005F7D-94E0-8244-8D09-3B98A1A80EDD}" dt="2024-01-02T15:18:23.850" v="1219" actId="478"/>
          <ac:spMkLst>
            <pc:docMk/>
            <pc:sldMk cId="1179924037" sldId="353"/>
            <ac:spMk id="74" creationId="{00000000-0008-0000-0100-000011000000}"/>
          </ac:spMkLst>
        </pc:spChg>
        <pc:spChg chg="mod">
          <ac:chgData name="Lucia Crvelin" userId="94d82fc0-921a-4a7d-9ee5-9b6dfd3a55cc" providerId="ADAL" clId="{7C005F7D-94E0-8244-8D09-3B98A1A80EDD}" dt="2024-01-02T18:05:33.226" v="1699" actId="1076"/>
          <ac:spMkLst>
            <pc:docMk/>
            <pc:sldMk cId="1179924037" sldId="353"/>
            <ac:spMk id="75" creationId="{00000000-0008-0000-0100-000012000000}"/>
          </ac:spMkLst>
        </pc:spChg>
        <pc:spChg chg="mod">
          <ac:chgData name="Lucia Crvelin" userId="94d82fc0-921a-4a7d-9ee5-9b6dfd3a55cc" providerId="ADAL" clId="{7C005F7D-94E0-8244-8D09-3B98A1A80EDD}" dt="2024-01-02T18:04:56.235" v="1695" actId="14100"/>
          <ac:spMkLst>
            <pc:docMk/>
            <pc:sldMk cId="1179924037" sldId="353"/>
            <ac:spMk id="76" creationId="{00000000-0008-0000-0100-000013000000}"/>
          </ac:spMkLst>
        </pc:spChg>
        <pc:spChg chg="mod">
          <ac:chgData name="Lucia Crvelin" userId="94d82fc0-921a-4a7d-9ee5-9b6dfd3a55cc" providerId="ADAL" clId="{7C005F7D-94E0-8244-8D09-3B98A1A80EDD}" dt="2024-01-02T18:03:35.744" v="1679" actId="1076"/>
          <ac:spMkLst>
            <pc:docMk/>
            <pc:sldMk cId="1179924037" sldId="353"/>
            <ac:spMk id="84" creationId="{00000000-0008-0000-0100-00001C000000}"/>
          </ac:spMkLst>
        </pc:spChg>
        <pc:spChg chg="del">
          <ac:chgData name="Lucia Crvelin" userId="94d82fc0-921a-4a7d-9ee5-9b6dfd3a55cc" providerId="ADAL" clId="{7C005F7D-94E0-8244-8D09-3B98A1A80EDD}" dt="2024-01-02T15:18:30.422" v="1222" actId="478"/>
          <ac:spMkLst>
            <pc:docMk/>
            <pc:sldMk cId="1179924037" sldId="353"/>
            <ac:spMk id="85" creationId="{00000000-0008-0000-0100-00001D000000}"/>
          </ac:spMkLst>
        </pc:spChg>
        <pc:spChg chg="mod">
          <ac:chgData name="Lucia Crvelin" userId="94d82fc0-921a-4a7d-9ee5-9b6dfd3a55cc" providerId="ADAL" clId="{7C005F7D-94E0-8244-8D09-3B98A1A80EDD}" dt="2024-01-02T17:56:39.786" v="1668" actId="14100"/>
          <ac:spMkLst>
            <pc:docMk/>
            <pc:sldMk cId="1179924037" sldId="353"/>
            <ac:spMk id="87" creationId="{00000000-0008-0000-0100-00001F000000}"/>
          </ac:spMkLst>
        </pc:spChg>
        <pc:grpChg chg="mod">
          <ac:chgData name="Lucia Crvelin" userId="94d82fc0-921a-4a7d-9ee5-9b6dfd3a55cc" providerId="ADAL" clId="{7C005F7D-94E0-8244-8D09-3B98A1A80EDD}" dt="2024-01-02T17:57:17.627" v="1671" actId="14100"/>
          <ac:grpSpMkLst>
            <pc:docMk/>
            <pc:sldMk cId="1179924037" sldId="353"/>
            <ac:grpSpMk id="58" creationId="{870ACD84-68D2-43B5-AB78-4C3C4AB55340}"/>
          </ac:grpSpMkLst>
        </pc:grpChg>
        <pc:graphicFrameChg chg="mod modGraphic">
          <ac:chgData name="Lucia Crvelin" userId="94d82fc0-921a-4a7d-9ee5-9b6dfd3a55cc" providerId="ADAL" clId="{7C005F7D-94E0-8244-8D09-3B98A1A80EDD}" dt="2024-01-02T18:06:31.298" v="1715" actId="403"/>
          <ac:graphicFrameMkLst>
            <pc:docMk/>
            <pc:sldMk cId="1179924037" sldId="353"/>
            <ac:graphicFrameMk id="4" creationId="{265C5ABF-7D99-426E-B903-562947AF67F9}"/>
          </ac:graphicFrameMkLst>
        </pc:graphicFrameChg>
      </pc:sldChg>
      <pc:sldChg chg="addSp delSp modSp new mod modClrScheme chgLayout">
        <pc:chgData name="Lucia Crvelin" userId="94d82fc0-921a-4a7d-9ee5-9b6dfd3a55cc" providerId="ADAL" clId="{7C005F7D-94E0-8244-8D09-3B98A1A80EDD}" dt="2024-01-02T18:21:02.184" v="2184" actId="26606"/>
        <pc:sldMkLst>
          <pc:docMk/>
          <pc:sldMk cId="3100737123" sldId="354"/>
        </pc:sldMkLst>
        <pc:spChg chg="del">
          <ac:chgData name="Lucia Crvelin" userId="94d82fc0-921a-4a7d-9ee5-9b6dfd3a55cc" providerId="ADAL" clId="{7C005F7D-94E0-8244-8D09-3B98A1A80EDD}" dt="2024-01-02T18:21:02.184" v="2184" actId="26606"/>
          <ac:spMkLst>
            <pc:docMk/>
            <pc:sldMk cId="3100737123" sldId="354"/>
            <ac:spMk id="2" creationId="{768C24AB-EA3E-41EF-BDEB-D47B3E609CBD}"/>
          </ac:spMkLst>
        </pc:spChg>
        <pc:spChg chg="del">
          <ac:chgData name="Lucia Crvelin" userId="94d82fc0-921a-4a7d-9ee5-9b6dfd3a55cc" providerId="ADAL" clId="{7C005F7D-94E0-8244-8D09-3B98A1A80EDD}" dt="2024-01-02T18:21:02.184" v="2184" actId="26606"/>
          <ac:spMkLst>
            <pc:docMk/>
            <pc:sldMk cId="3100737123" sldId="354"/>
            <ac:spMk id="3" creationId="{3862EDCF-67FC-2955-A15C-76F798AF18F5}"/>
          </ac:spMkLst>
        </pc:spChg>
        <pc:picChg chg="add mod">
          <ac:chgData name="Lucia Crvelin" userId="94d82fc0-921a-4a7d-9ee5-9b6dfd3a55cc" providerId="ADAL" clId="{7C005F7D-94E0-8244-8D09-3B98A1A80EDD}" dt="2024-01-02T18:21:02.184" v="2184" actId="26606"/>
          <ac:picMkLst>
            <pc:docMk/>
            <pc:sldMk cId="3100737123" sldId="354"/>
            <ac:picMk id="5" creationId="{343290BE-D0C5-A37E-07A5-FE9DA16D7ED2}"/>
          </ac:picMkLst>
        </pc:picChg>
      </pc:sldChg>
    </pc:docChg>
  </pc:docChgLst>
</pc:chgInfo>
</file>

<file path=ppt/comments/modernComment_106_FF6B540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4F1E3D-DCB9-4622-ACD8-B8D01398628D}" authorId="{B6308B3F-F22E-C0A9-3D20-376D0082A683}" created="2024-01-15T10:32:02.6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85223946" sldId="262"/>
      <ac:spMk id="3" creationId="{00000000-0000-0000-0000-000000000000}"/>
      <ac:txMk cp="76" len="35">
        <ac:context len="208" hash="527517909"/>
      </ac:txMk>
    </ac:txMkLst>
    <p188:pos x="5823632" y="1043814"/>
    <p188:txBody>
      <a:bodyPr/>
      <a:lstStyle/>
      <a:p>
        <a:r>
          <a:rPr lang="en-GB"/>
          <a:t>priblizan broj sati utrosen na projektu po osobi ili poslu?</a:t>
        </a:r>
      </a:p>
    </p188:txBody>
  </p188:cm>
  <p188:cm id="{ABAD48A7-692C-44B1-BEB7-BB7C199D3838}" authorId="{B6308B3F-F22E-C0A9-3D20-376D0082A683}" created="2024-01-15T10:32:18.6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85223946" sldId="262"/>
      <ac:spMk id="3" creationId="{00000000-0000-0000-0000-000000000000}"/>
      <ac:txMk cp="0" len="11">
        <ac:context len="208" hash="527517909"/>
      </ac:txMk>
    </ac:txMkLst>
    <p188:pos x="2474925" y="165309"/>
    <p188:txBody>
      <a:bodyPr/>
      <a:lstStyle/>
      <a:p>
        <a:r>
          <a:rPr lang="en-GB"/>
          <a:t>provjeriti s Ivanom</a:t>
        </a:r>
      </a:p>
    </p188:txBody>
  </p188:cm>
</p188:cmLst>
</file>

<file path=ppt/comments/modernComment_107_2E060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B144FE-F276-4849-8A3A-F29A3E732E79}" authorId="{B6308B3F-F22E-C0A9-3D20-376D0082A683}" created="2024-01-15T10:32:54.331">
    <pc:sldMkLst xmlns:pc="http://schemas.microsoft.com/office/powerpoint/2013/main/command">
      <pc:docMk/>
      <pc:sldMk cId="48259320" sldId="263"/>
    </pc:sldMkLst>
    <p188:txBody>
      <a:bodyPr/>
      <a:lstStyle/>
      <a:p>
        <a:r>
          <a:rPr lang="en-GB"/>
          <a:t>sto bi se moglo dodati</a:t>
        </a:r>
      </a:p>
    </p188:txBody>
  </p188:cm>
</p188:cmLst>
</file>

<file path=ppt/comments/modernComment_16E_CED811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899439-9031-41E4-BE79-79E0219B9C85}" authorId="{B6308B3F-F22E-C0A9-3D20-376D0082A683}" status="resolved" created="2024-01-15T10:45:52.08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70266638" sldId="366"/>
      <ac:spMk id="3" creationId="{A9409182-4252-2E5D-CC22-EFF1DC3FD3F7}"/>
    </ac:deMkLst>
    <p188:txBody>
      <a:bodyPr/>
      <a:lstStyle/>
      <a:p>
        <a:r>
          <a:rPr lang="en-GB"/>
          <a:t>nadopuniti ovaj slide?</a:t>
        </a:r>
      </a:p>
    </p188:txBody>
  </p188:cm>
</p188:cmLst>
</file>

<file path=ppt/comments/modernComment_16F_F58447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3B1FD4-BF6B-48CA-89FC-A07378845A1F}" authorId="{B6308B3F-F22E-C0A9-3D20-376D0082A683}" status="resolved" created="2024-01-15T10:35:20.89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19087086" sldId="367"/>
      <ac:spMk id="3" creationId="{01F9BB55-9602-99AA-D112-093C416C00F3}"/>
    </ac:deMkLst>
    <p188:txBody>
      <a:bodyPr/>
      <a:lstStyle/>
      <a:p>
        <a:r>
          <a:rPr lang="en-GB"/>
          <a:t>imamo 22 slajda - u uputama 10ak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596D4-CB16-4BAD-83F6-7E8077D61F8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5738E-9CB8-443D-AC33-32367D54213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078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r-HR"/>
              <a:t>Središnji dio sustava je </a:t>
            </a:r>
            <a:r>
              <a:rPr lang="hr-HR" err="1"/>
              <a:t>Spring</a:t>
            </a:r>
            <a:r>
              <a:rPr lang="hr-HR"/>
              <a:t> </a:t>
            </a:r>
            <a:r>
              <a:rPr lang="hr-HR" err="1"/>
              <a:t>backend</a:t>
            </a:r>
            <a:r>
              <a:rPr lang="hr-HR"/>
              <a:t> povezan s </a:t>
            </a:r>
            <a:r>
              <a:rPr lang="hr-HR" err="1"/>
              <a:t>Postgres</a:t>
            </a:r>
            <a:r>
              <a:rPr lang="hr-HR"/>
              <a:t> bazom i </a:t>
            </a:r>
            <a:r>
              <a:rPr lang="hr-HR" err="1"/>
              <a:t>frontend</a:t>
            </a:r>
            <a:r>
              <a:rPr lang="hr-HR"/>
              <a:t> aplikacijom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/>
              <a:t> Frontend </a:t>
            </a:r>
            <a:r>
              <a:rPr lang="en-GB" err="1"/>
              <a:t>koristi</a:t>
            </a:r>
            <a:r>
              <a:rPr lang="en-GB"/>
              <a:t> React.js </a:t>
            </a:r>
            <a:r>
              <a:rPr lang="en-GB" err="1"/>
              <a:t>razvojni</a:t>
            </a:r>
            <a:r>
              <a:rPr lang="en-GB"/>
              <a:t> </a:t>
            </a:r>
            <a:r>
              <a:rPr lang="en-GB" err="1"/>
              <a:t>okvir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 Bootstrap </a:t>
            </a:r>
            <a:r>
              <a:rPr lang="en-GB" err="1"/>
              <a:t>komponente</a:t>
            </a:r>
            <a:r>
              <a:rPr lang="en-GB"/>
              <a:t> za </a:t>
            </a:r>
            <a:r>
              <a:rPr lang="en-GB" err="1"/>
              <a:t>brzo</a:t>
            </a:r>
            <a:r>
              <a:rPr lang="en-GB"/>
              <a:t> </a:t>
            </a:r>
            <a:r>
              <a:rPr lang="en-GB" err="1"/>
              <a:t>razvijanje</a:t>
            </a:r>
            <a:r>
              <a:rPr lang="en-GB"/>
              <a:t> </a:t>
            </a:r>
            <a:r>
              <a:rPr lang="en-GB" err="1"/>
              <a:t>modernog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responsivnog</a:t>
            </a:r>
            <a:r>
              <a:rPr lang="en-GB"/>
              <a:t> </a:t>
            </a:r>
            <a:r>
              <a:rPr lang="en-GB" err="1"/>
              <a:t>sučelja</a:t>
            </a:r>
            <a:r>
              <a:rPr lang="en-GB"/>
              <a:t>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/>
              <a:t>  Backend je </a:t>
            </a:r>
            <a:r>
              <a:rPr lang="en-GB" err="1"/>
              <a:t>izgrađen</a:t>
            </a:r>
            <a:r>
              <a:rPr lang="en-GB"/>
              <a:t> u Spring </a:t>
            </a:r>
            <a:r>
              <a:rPr lang="en-GB" err="1"/>
              <a:t>radnom</a:t>
            </a:r>
            <a:r>
              <a:rPr lang="en-GB"/>
              <a:t> </a:t>
            </a:r>
            <a:r>
              <a:rPr lang="en-GB" err="1"/>
              <a:t>okviru</a:t>
            </a:r>
            <a:r>
              <a:rPr lang="en-GB"/>
              <a:t>, koji </a:t>
            </a:r>
            <a:r>
              <a:rPr lang="en-GB" err="1"/>
              <a:t>omogućuje</a:t>
            </a:r>
            <a:r>
              <a:rPr lang="en-GB"/>
              <a:t> </a:t>
            </a:r>
            <a:r>
              <a:rPr lang="en-GB" err="1"/>
              <a:t>razvoj</a:t>
            </a:r>
            <a:r>
              <a:rPr lang="en-GB"/>
              <a:t> MVC </a:t>
            </a:r>
            <a:r>
              <a:rPr lang="en-GB" err="1"/>
              <a:t>aplikacija</a:t>
            </a:r>
            <a:r>
              <a:rPr lang="en-GB"/>
              <a:t>, </a:t>
            </a:r>
            <a:r>
              <a:rPr lang="en-GB" err="1"/>
              <a:t>rukovanje</a:t>
            </a:r>
            <a:r>
              <a:rPr lang="en-GB"/>
              <a:t> </a:t>
            </a:r>
            <a:r>
              <a:rPr lang="en-GB" err="1"/>
              <a:t>bazama</a:t>
            </a:r>
            <a:r>
              <a:rPr lang="en-GB"/>
              <a:t> </a:t>
            </a:r>
            <a:r>
              <a:rPr lang="en-GB" err="1"/>
              <a:t>podataka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koristi</a:t>
            </a:r>
            <a:r>
              <a:rPr lang="en-GB"/>
              <a:t> </a:t>
            </a:r>
            <a:r>
              <a:rPr lang="en-GB" err="1"/>
              <a:t>SpringBoot</a:t>
            </a:r>
            <a:endParaRPr lang="en-US" err="1"/>
          </a:p>
          <a:p>
            <a:pPr marL="171450" indent="-171450">
              <a:buFont typeface="Arial"/>
              <a:buChar char="•"/>
            </a:pPr>
            <a:r>
              <a:rPr lang="en-GB"/>
              <a:t>Za </a:t>
            </a:r>
            <a:r>
              <a:rPr lang="en-GB" err="1"/>
              <a:t>relacijsku</a:t>
            </a:r>
            <a:r>
              <a:rPr lang="en-GB"/>
              <a:t> </a:t>
            </a:r>
            <a:r>
              <a:rPr lang="en-GB" err="1"/>
              <a:t>bazu</a:t>
            </a:r>
            <a:r>
              <a:rPr lang="en-GB"/>
              <a:t> </a:t>
            </a:r>
            <a:r>
              <a:rPr lang="en-GB" err="1"/>
              <a:t>podataka</a:t>
            </a:r>
            <a:r>
              <a:rPr lang="en-GB"/>
              <a:t> </a:t>
            </a:r>
            <a:r>
              <a:rPr lang="en-GB" err="1"/>
              <a:t>odabrana</a:t>
            </a:r>
            <a:r>
              <a:rPr lang="en-GB"/>
              <a:t> je Postgres, </a:t>
            </a:r>
            <a:r>
              <a:rPr lang="en-GB" err="1"/>
              <a:t>otvorenog</a:t>
            </a:r>
            <a:r>
              <a:rPr lang="en-GB"/>
              <a:t> </a:t>
            </a:r>
            <a:r>
              <a:rPr lang="en-GB" err="1"/>
              <a:t>koda</a:t>
            </a:r>
            <a:r>
              <a:rPr lang="en-GB"/>
              <a:t>, </a:t>
            </a:r>
            <a:r>
              <a:rPr lang="en-GB" err="1"/>
              <a:t>visokih</a:t>
            </a:r>
            <a:r>
              <a:rPr lang="en-GB"/>
              <a:t> </a:t>
            </a:r>
            <a:r>
              <a:rPr lang="en-GB" err="1"/>
              <a:t>performansi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primjenjiva</a:t>
            </a:r>
            <a:r>
              <a:rPr lang="en-GB"/>
              <a:t> u </a:t>
            </a:r>
            <a:r>
              <a:rPr lang="en-GB" err="1"/>
              <a:t>različitim</a:t>
            </a:r>
            <a:r>
              <a:rPr lang="en-GB"/>
              <a:t> </a:t>
            </a:r>
            <a:r>
              <a:rPr lang="en-GB" err="1"/>
              <a:t>okruženjima</a:t>
            </a:r>
            <a:r>
              <a:rPr lang="en-GB"/>
              <a:t>.</a:t>
            </a:r>
            <a:endParaRPr lang="en-GB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r-HR"/>
              <a:t>Komunikacija se odvija putem HTTPS protokola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r-HR"/>
              <a:t>API prema pravilima REST-a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r-HR"/>
              <a:t>Klijent i poslužitelj su neovisni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r-HR"/>
              <a:t>Svi potrebni podaci dolaze od poslužitelja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r-HR"/>
              <a:t>Princip „</a:t>
            </a:r>
            <a:r>
              <a:rPr lang="hr-HR" err="1"/>
              <a:t>statelessness</a:t>
            </a:r>
            <a:r>
              <a:rPr lang="hr-HR"/>
              <a:t>” - </a:t>
            </a:r>
            <a:r>
              <a:rPr lang="en-GB" err="1"/>
              <a:t>osigurava</a:t>
            </a:r>
            <a:r>
              <a:rPr lang="en-GB"/>
              <a:t> da </a:t>
            </a:r>
            <a:r>
              <a:rPr lang="en-GB" err="1"/>
              <a:t>su</a:t>
            </a:r>
            <a:r>
              <a:rPr lang="en-GB"/>
              <a:t> </a:t>
            </a:r>
            <a:r>
              <a:rPr lang="en-GB" err="1"/>
              <a:t>zahtjevi</a:t>
            </a:r>
            <a:r>
              <a:rPr lang="en-GB"/>
              <a:t> </a:t>
            </a:r>
            <a:r>
              <a:rPr lang="en-GB" err="1"/>
              <a:t>klijenta</a:t>
            </a:r>
            <a:r>
              <a:rPr lang="en-GB"/>
              <a:t> </a:t>
            </a:r>
            <a:r>
              <a:rPr lang="en-GB" err="1"/>
              <a:t>neovisni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sadrže</a:t>
            </a:r>
            <a:r>
              <a:rPr lang="en-GB"/>
              <a:t> </a:t>
            </a:r>
            <a:r>
              <a:rPr lang="en-GB" err="1"/>
              <a:t>sve</a:t>
            </a:r>
            <a:r>
              <a:rPr lang="en-GB"/>
              <a:t> </a:t>
            </a:r>
            <a:r>
              <a:rPr lang="en-GB" err="1"/>
              <a:t>informacije</a:t>
            </a:r>
            <a:r>
              <a:rPr lang="en-GB"/>
              <a:t> </a:t>
            </a:r>
            <a:r>
              <a:rPr lang="en-GB" err="1"/>
              <a:t>potrebne</a:t>
            </a:r>
            <a:r>
              <a:rPr lang="en-GB"/>
              <a:t> za </a:t>
            </a:r>
            <a:r>
              <a:rPr lang="en-GB" err="1"/>
              <a:t>izvođenje</a:t>
            </a:r>
            <a:endParaRPr lang="en-US" err="1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hr-HR">
              <a:cs typeface="Calibri"/>
            </a:endParaRPr>
          </a:p>
          <a:p>
            <a:endParaRPr lang="en-HR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730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err="1">
                <a:cs typeface="Calibri"/>
              </a:rPr>
              <a:t>Dijagram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rastavljen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tri </a:t>
            </a:r>
            <a:r>
              <a:rPr lang="en-US" err="1">
                <a:cs typeface="Calibri"/>
              </a:rPr>
              <a:t>dijela</a:t>
            </a:r>
            <a:r>
              <a:rPr lang="en-US">
                <a:cs typeface="Calibri"/>
              </a:rPr>
              <a:t> koji </a:t>
            </a:r>
            <a:r>
              <a:rPr lang="en-US" err="1">
                <a:cs typeface="Calibri"/>
              </a:rPr>
              <a:t>su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grupirani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prema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slicnoj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razini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apstrakcije</a:t>
            </a: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+mn-lt"/>
              </a:rPr>
              <a:t>Ovaj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dijagram</a:t>
            </a:r>
            <a:r>
              <a:rPr lang="en-US">
                <a:cs typeface="+mn-lt"/>
              </a:rPr>
              <a:t>: </a:t>
            </a:r>
            <a:r>
              <a:rPr lang="en-US" err="1">
                <a:cs typeface="+mn-lt"/>
              </a:rPr>
              <a:t>prikazana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podjela</a:t>
            </a:r>
            <a:r>
              <a:rPr lang="en-US">
                <a:cs typeface="+mn-lt"/>
              </a:rPr>
              <a:t> I </a:t>
            </a:r>
            <a:r>
              <a:rPr lang="en-US" err="1">
                <a:cs typeface="+mn-lt"/>
              </a:rPr>
              <a:t>povezanost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razreda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preko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slojeva</a:t>
            </a:r>
            <a:endParaRPr lang="en-US"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+mn-lt"/>
              </a:rPr>
              <a:t>Lijevo</a:t>
            </a:r>
            <a:r>
              <a:rPr lang="en-US">
                <a:cs typeface="+mn-lt"/>
              </a:rPr>
              <a:t>: </a:t>
            </a:r>
            <a:r>
              <a:rPr lang="en-US" err="1">
                <a:cs typeface="+mn-lt"/>
              </a:rPr>
              <a:t>razredi</a:t>
            </a:r>
            <a:r>
              <a:rPr lang="en-US">
                <a:cs typeface="+mn-lt"/>
              </a:rPr>
              <a:t> controller </a:t>
            </a:r>
            <a:r>
              <a:rPr lang="en-US" err="1">
                <a:cs typeface="+mn-lt"/>
              </a:rPr>
              <a:t>sloja</a:t>
            </a:r>
            <a:r>
              <a:rPr lang="en-US">
                <a:cs typeface="+mn-lt"/>
              </a:rPr>
              <a:t> u </a:t>
            </a:r>
            <a:r>
              <a:rPr lang="en-US" err="1">
                <a:cs typeface="+mn-lt"/>
              </a:rPr>
              <a:t>kojima</a:t>
            </a:r>
            <a:r>
              <a:rPr lang="en-US">
                <a:cs typeface="+mn-lt"/>
              </a:rPr>
              <a:t> se </a:t>
            </a:r>
            <a:r>
              <a:rPr lang="en-US" err="1">
                <a:cs typeface="+mn-lt"/>
              </a:rPr>
              <a:t>obraduju</a:t>
            </a:r>
            <a:r>
              <a:rPr lang="en-US">
                <a:cs typeface="+mn-lt"/>
              </a:rPr>
              <a:t> http </a:t>
            </a:r>
            <a:r>
              <a:rPr lang="en-US" err="1">
                <a:cs typeface="+mn-lt"/>
              </a:rPr>
              <a:t>zahtjevi</a:t>
            </a:r>
            <a:r>
              <a:rPr lang="en-US">
                <a:cs typeface="+mn-lt"/>
              </a:rPr>
              <a:t>, </a:t>
            </a:r>
            <a:r>
              <a:rPr lang="en-US" err="1">
                <a:cs typeface="+mn-lt"/>
              </a:rPr>
              <a:t>vezu</a:t>
            </a:r>
            <a:r>
              <a:rPr lang="en-US">
                <a:cs typeface="+mn-lt"/>
              </a:rPr>
              <a:t> se </a:t>
            </a:r>
            <a:r>
              <a:rPr lang="en-US" err="1">
                <a:cs typeface="+mn-lt"/>
              </a:rPr>
              <a:t>na</a:t>
            </a:r>
            <a:r>
              <a:rPr lang="en-US">
                <a:cs typeface="+mn-lt"/>
              </a:rPr>
              <a:t> </a:t>
            </a:r>
            <a:r>
              <a:rPr lang="en-US" err="1">
                <a:cs typeface="+mn-lt"/>
              </a:rPr>
              <a:t>razrede</a:t>
            </a:r>
            <a:r>
              <a:rPr lang="en-US">
                <a:cs typeface="+mn-lt"/>
              </a:rPr>
              <a:t> service </a:t>
            </a:r>
            <a:r>
              <a:rPr lang="en-US" err="1">
                <a:cs typeface="+mn-lt"/>
              </a:rPr>
              <a:t>sloja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+mn-lt"/>
              </a:rPr>
              <a:t>Sredina</a:t>
            </a:r>
            <a:r>
              <a:rPr lang="en-US">
                <a:cs typeface="+mn-lt"/>
              </a:rPr>
              <a:t> (</a:t>
            </a:r>
            <a:r>
              <a:rPr lang="en-US" err="1">
                <a:cs typeface="+mn-lt"/>
              </a:rPr>
              <a:t>dva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srednja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stupca</a:t>
            </a:r>
            <a:r>
              <a:rPr lang="en-US">
                <a:cs typeface="+mn-lt"/>
              </a:rPr>
              <a:t>): </a:t>
            </a:r>
            <a:r>
              <a:rPr lang="en-US" err="1">
                <a:cs typeface="+mn-lt"/>
              </a:rPr>
              <a:t>razredi</a:t>
            </a:r>
            <a:r>
              <a:rPr lang="en-US">
                <a:cs typeface="+mn-lt"/>
              </a:rPr>
              <a:t> service </a:t>
            </a:r>
            <a:r>
              <a:rPr lang="en-US" err="1">
                <a:cs typeface="+mn-lt"/>
              </a:rPr>
              <a:t>sloja</a:t>
            </a:r>
            <a:endParaRPr lang="en-US"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+mn-lt"/>
              </a:rPr>
              <a:t>Desno</a:t>
            </a:r>
            <a:r>
              <a:rPr lang="en-US">
                <a:cs typeface="+mn-lt"/>
              </a:rPr>
              <a:t>: </a:t>
            </a:r>
            <a:r>
              <a:rPr lang="en-US" err="1">
                <a:cs typeface="+mn-lt"/>
              </a:rPr>
              <a:t>razredi</a:t>
            </a:r>
            <a:r>
              <a:rPr lang="en-US">
                <a:cs typeface="+mn-lt"/>
              </a:rPr>
              <a:t> repository </a:t>
            </a:r>
            <a:r>
              <a:rPr lang="en-US" err="1">
                <a:cs typeface="+mn-lt"/>
              </a:rPr>
              <a:t>sloja</a:t>
            </a:r>
            <a:r>
              <a:rPr lang="en-US">
                <a:cs typeface="+mn-lt"/>
              </a:rPr>
              <a:t> koji </a:t>
            </a:r>
            <a:r>
              <a:rPr lang="en-US" err="1">
                <a:cs typeface="+mn-lt"/>
              </a:rPr>
              <a:t>komuniciraju</a:t>
            </a:r>
            <a:r>
              <a:rPr lang="en-US">
                <a:cs typeface="+mn-lt"/>
              </a:rPr>
              <a:t> s </a:t>
            </a:r>
            <a:r>
              <a:rPr lang="en-US" err="1">
                <a:cs typeface="+mn-lt"/>
              </a:rPr>
              <a:t>bazom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podataka</a:t>
            </a:r>
            <a:endParaRPr lang="en-US"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en-US"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GB"/>
              <a:t>**</a:t>
            </a:r>
            <a:r>
              <a:rPr lang="en-GB" err="1"/>
              <a:t>Arhitekturni</a:t>
            </a:r>
            <a:r>
              <a:rPr lang="en-GB"/>
              <a:t> </a:t>
            </a:r>
            <a:r>
              <a:rPr lang="en-GB" err="1"/>
              <a:t>Slojevi</a:t>
            </a:r>
            <a:r>
              <a:rPr lang="en-GB"/>
              <a:t> u Spring </a:t>
            </a:r>
            <a:r>
              <a:rPr lang="en-GB" err="1"/>
              <a:t>Razvojnom</a:t>
            </a:r>
            <a:r>
              <a:rPr lang="en-GB"/>
              <a:t> </a:t>
            </a:r>
            <a:r>
              <a:rPr lang="en-GB" err="1"/>
              <a:t>Okviru</a:t>
            </a:r>
            <a:r>
              <a:rPr lang="en-GB"/>
              <a:t>**: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/>
              <a:t>   - **Controller-Sloj**: </a:t>
            </a:r>
            <a:r>
              <a:rPr lang="en-GB" err="1"/>
              <a:t>Obradi</a:t>
            </a:r>
            <a:r>
              <a:rPr lang="en-GB"/>
              <a:t> HTTP </a:t>
            </a:r>
            <a:r>
              <a:rPr lang="en-GB" err="1"/>
              <a:t>zahtjeve</a:t>
            </a:r>
            <a:r>
              <a:rPr lang="en-GB"/>
              <a:t>, </a:t>
            </a:r>
            <a:r>
              <a:rPr lang="en-GB" err="1"/>
              <a:t>upravlja</a:t>
            </a:r>
            <a:r>
              <a:rPr lang="en-GB"/>
              <a:t> </a:t>
            </a:r>
            <a:r>
              <a:rPr lang="en-GB" err="1"/>
              <a:t>komunikacijom</a:t>
            </a:r>
            <a:r>
              <a:rPr lang="en-GB"/>
              <a:t> </a:t>
            </a:r>
            <a:r>
              <a:rPr lang="en-GB" err="1"/>
              <a:t>između</a:t>
            </a:r>
            <a:r>
              <a:rPr lang="en-GB"/>
              <a:t> </a:t>
            </a:r>
            <a:r>
              <a:rPr lang="en-GB" err="1"/>
              <a:t>korisničkog</a:t>
            </a:r>
            <a:r>
              <a:rPr lang="en-GB"/>
              <a:t> </a:t>
            </a:r>
            <a:r>
              <a:rPr lang="en-GB" err="1"/>
              <a:t>sučelja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ostatka</a:t>
            </a:r>
            <a:r>
              <a:rPr lang="en-GB"/>
              <a:t> </a:t>
            </a:r>
            <a:r>
              <a:rPr lang="en-GB" err="1"/>
              <a:t>aplikacije</a:t>
            </a:r>
            <a:r>
              <a:rPr lang="en-GB"/>
              <a:t>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/>
              <a:t>   - **Service-</a:t>
            </a:r>
            <a:r>
              <a:rPr lang="en-GB" err="1"/>
              <a:t>Sloj</a:t>
            </a:r>
            <a:r>
              <a:rPr lang="en-GB"/>
              <a:t>**: </a:t>
            </a:r>
            <a:r>
              <a:rPr lang="en-GB" err="1"/>
              <a:t>Sadrži</a:t>
            </a:r>
            <a:r>
              <a:rPr lang="en-GB"/>
              <a:t> </a:t>
            </a:r>
            <a:r>
              <a:rPr lang="en-GB" err="1"/>
              <a:t>poslovnu</a:t>
            </a:r>
            <a:r>
              <a:rPr lang="en-GB"/>
              <a:t> </a:t>
            </a:r>
            <a:r>
              <a:rPr lang="en-GB" err="1"/>
              <a:t>logiku</a:t>
            </a:r>
            <a:r>
              <a:rPr lang="en-GB"/>
              <a:t>, </a:t>
            </a:r>
            <a:r>
              <a:rPr lang="en-GB" err="1"/>
              <a:t>odvaja</a:t>
            </a:r>
            <a:r>
              <a:rPr lang="en-GB"/>
              <a:t> je od </a:t>
            </a:r>
            <a:r>
              <a:rPr lang="en-GB" err="1"/>
              <a:t>kontrolera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omogućuje</a:t>
            </a:r>
            <a:r>
              <a:rPr lang="en-GB"/>
              <a:t> </a:t>
            </a:r>
            <a:r>
              <a:rPr lang="en-GB" err="1"/>
              <a:t>ponovnu</a:t>
            </a:r>
            <a:r>
              <a:rPr lang="en-GB"/>
              <a:t> </a:t>
            </a:r>
            <a:r>
              <a:rPr lang="en-GB" err="1"/>
              <a:t>upotrebu</a:t>
            </a:r>
            <a:r>
              <a:rPr lang="en-GB"/>
              <a:t> </a:t>
            </a:r>
            <a:r>
              <a:rPr lang="en-GB" err="1"/>
              <a:t>iste</a:t>
            </a:r>
            <a:r>
              <a:rPr lang="en-GB"/>
              <a:t> </a:t>
            </a:r>
            <a:r>
              <a:rPr lang="en-GB" err="1"/>
              <a:t>logike</a:t>
            </a:r>
            <a:r>
              <a:rPr lang="en-GB"/>
              <a:t>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/>
              <a:t>   - **Repository-</a:t>
            </a:r>
            <a:r>
              <a:rPr lang="en-GB" err="1"/>
              <a:t>Sloj</a:t>
            </a:r>
            <a:r>
              <a:rPr lang="en-GB"/>
              <a:t>**: </a:t>
            </a:r>
            <a:r>
              <a:rPr lang="en-GB" err="1"/>
              <a:t>Odgovoran</a:t>
            </a:r>
            <a:r>
              <a:rPr lang="en-GB"/>
              <a:t> za </a:t>
            </a:r>
            <a:r>
              <a:rPr lang="en-GB" err="1"/>
              <a:t>pristup</a:t>
            </a:r>
            <a:r>
              <a:rPr lang="en-GB"/>
              <a:t> </a:t>
            </a:r>
            <a:r>
              <a:rPr lang="en-GB" err="1"/>
              <a:t>podacima</a:t>
            </a:r>
            <a:r>
              <a:rPr lang="en-GB"/>
              <a:t>, </a:t>
            </a:r>
            <a:r>
              <a:rPr lang="en-GB" err="1"/>
              <a:t>komunikaciju</a:t>
            </a:r>
            <a:r>
              <a:rPr lang="en-GB"/>
              <a:t> s </a:t>
            </a:r>
            <a:r>
              <a:rPr lang="en-GB" err="1"/>
              <a:t>bazom</a:t>
            </a:r>
            <a:r>
              <a:rPr lang="en-GB"/>
              <a:t> </a:t>
            </a:r>
            <a:r>
              <a:rPr lang="en-GB" err="1"/>
              <a:t>podataka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osnovne</a:t>
            </a:r>
            <a:r>
              <a:rPr lang="en-GB"/>
              <a:t> </a:t>
            </a:r>
            <a:r>
              <a:rPr lang="en-GB" err="1"/>
              <a:t>operacije</a:t>
            </a:r>
            <a:r>
              <a:rPr lang="en-GB"/>
              <a:t> </a:t>
            </a:r>
            <a:r>
              <a:rPr lang="en-GB" err="1"/>
              <a:t>poput</a:t>
            </a:r>
            <a:r>
              <a:rPr lang="en-GB"/>
              <a:t> </a:t>
            </a:r>
            <a:r>
              <a:rPr lang="en-GB" err="1"/>
              <a:t>spremanja</a:t>
            </a:r>
            <a:r>
              <a:rPr lang="en-GB"/>
              <a:t>, </a:t>
            </a:r>
            <a:r>
              <a:rPr lang="en-GB" err="1"/>
              <a:t>dohvaćanja</a:t>
            </a:r>
            <a:r>
              <a:rPr lang="en-GB"/>
              <a:t>, </a:t>
            </a:r>
            <a:r>
              <a:rPr lang="en-GB" err="1"/>
              <a:t>ažuriranja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brisanja</a:t>
            </a:r>
            <a:r>
              <a:rPr lang="en-GB"/>
              <a:t> </a:t>
            </a:r>
            <a:r>
              <a:rPr lang="en-GB" err="1"/>
              <a:t>podataka</a:t>
            </a:r>
            <a:r>
              <a:rPr lang="en-GB"/>
              <a:t>.</a:t>
            </a:r>
            <a:endParaRPr lang="en-US"/>
          </a:p>
          <a:p>
            <a:pPr marL="171450" indent="-171450">
              <a:buFont typeface="Arial"/>
              <a:buChar char="•"/>
            </a:pPr>
            <a:endParaRPr lang="en-GB"/>
          </a:p>
          <a:p>
            <a:pPr marL="285750" indent="-285750">
              <a:buFont typeface="Calibri"/>
              <a:buChar char="-"/>
            </a:pPr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4729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,Sans-Serif"/>
              <a:buChar char="-"/>
            </a:pPr>
            <a:r>
              <a:rPr lang="en-US" err="1"/>
              <a:t>Dijagram</a:t>
            </a:r>
            <a:r>
              <a:rPr lang="en-US"/>
              <a:t> </a:t>
            </a:r>
            <a:r>
              <a:rPr lang="en-US" err="1"/>
              <a:t>razreda</a:t>
            </a:r>
            <a:r>
              <a:rPr lang="en-US"/>
              <a:t> – </a:t>
            </a:r>
            <a:r>
              <a:rPr lang="en-US" err="1"/>
              <a:t>dio</a:t>
            </a:r>
            <a:r>
              <a:rPr lang="en-US"/>
              <a:t> Data Transfer Objects</a:t>
            </a:r>
          </a:p>
          <a:p>
            <a:pPr marL="285750" indent="-285750">
              <a:buFont typeface="Calibri,Sans-Serif"/>
              <a:buChar char="-"/>
            </a:pPr>
            <a:r>
              <a:rPr lang="en-US"/>
              <a:t>Metode u </a:t>
            </a:r>
            <a:r>
              <a:rPr lang="en-US" err="1"/>
              <a:t>kontrolerima</a:t>
            </a:r>
            <a:r>
              <a:rPr lang="en-US"/>
              <a:t> </a:t>
            </a:r>
            <a:r>
              <a:rPr lang="en-US" err="1"/>
              <a:t>obraduju</a:t>
            </a:r>
            <a:r>
              <a:rPr lang="en-US"/>
              <a:t> DTO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2812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,Sans-Serif"/>
              <a:buChar char="-"/>
            </a:pPr>
            <a:r>
              <a:rPr lang="en-US" err="1"/>
              <a:t>Dijagram</a:t>
            </a:r>
            <a:r>
              <a:rPr lang="en-US"/>
              <a:t> </a:t>
            </a:r>
            <a:r>
              <a:rPr lang="en-US" err="1"/>
              <a:t>razreda</a:t>
            </a:r>
            <a:r>
              <a:rPr lang="en-US"/>
              <a:t> – domain </a:t>
            </a:r>
            <a:r>
              <a:rPr lang="en-US" err="1"/>
              <a:t>razredi</a:t>
            </a:r>
            <a:endParaRPr lang="en-US" err="1">
              <a:cs typeface="Calibri"/>
            </a:endParaRPr>
          </a:p>
          <a:p>
            <a:pPr marL="171450" indent="-171450">
              <a:buFont typeface="Calibri,Sans-Serif"/>
              <a:buChar char="-"/>
            </a:pPr>
            <a:r>
              <a:rPr lang="en-US"/>
              <a:t>Domain </a:t>
            </a:r>
            <a:r>
              <a:rPr lang="en-US" err="1"/>
              <a:t>razredi</a:t>
            </a:r>
            <a:r>
              <a:rPr lang="en-US"/>
              <a:t> </a:t>
            </a:r>
            <a:r>
              <a:rPr lang="en-US" err="1"/>
              <a:t>preslikavaju</a:t>
            </a:r>
            <a:r>
              <a:rPr lang="en-US"/>
              <a:t> </a:t>
            </a:r>
            <a:r>
              <a:rPr lang="en-US" err="1"/>
              <a:t>strukturu</a:t>
            </a:r>
            <a:r>
              <a:rPr lang="en-US"/>
              <a:t> </a:t>
            </a:r>
            <a:r>
              <a:rPr lang="en-US" err="1"/>
              <a:t>baze</a:t>
            </a:r>
            <a:r>
              <a:rPr lang="en-US"/>
              <a:t> </a:t>
            </a:r>
            <a:r>
              <a:rPr lang="en-US" err="1"/>
              <a:t>podataka</a:t>
            </a:r>
            <a:endParaRPr lang="en-US" err="1">
              <a:cs typeface="Calibri"/>
            </a:endParaRPr>
          </a:p>
          <a:p>
            <a:pPr marL="171450" indent="-171450">
              <a:buFont typeface="Calibri,Sans-Serif"/>
              <a:buChar char="-"/>
            </a:pPr>
            <a:r>
              <a:rPr lang="en-US" err="1"/>
              <a:t>Razred</a:t>
            </a:r>
            <a:r>
              <a:rPr lang="en-US"/>
              <a:t> User – </a:t>
            </a:r>
            <a:r>
              <a:rPr lang="en-US" err="1"/>
              <a:t>prijavljeni</a:t>
            </a:r>
            <a:r>
              <a:rPr lang="en-US"/>
              <a:t> </a:t>
            </a:r>
            <a:r>
              <a:rPr lang="en-US" err="1"/>
              <a:t>korisnik</a:t>
            </a:r>
            <a:endParaRPr lang="en-US" err="1">
              <a:cs typeface="Calibri"/>
            </a:endParaRPr>
          </a:p>
          <a:p>
            <a:pPr marL="171450" indent="-171450">
              <a:buFont typeface="Calibri,Sans-Serif"/>
              <a:buChar char="-"/>
            </a:pPr>
            <a:r>
              <a:rPr lang="en-US" err="1"/>
              <a:t>Razred</a:t>
            </a:r>
            <a:r>
              <a:rPr lang="en-US"/>
              <a:t> address – </a:t>
            </a:r>
            <a:r>
              <a:rPr lang="en-US" err="1"/>
              <a:t>adresa</a:t>
            </a:r>
            <a:r>
              <a:rPr lang="en-US"/>
              <a:t> </a:t>
            </a:r>
            <a:r>
              <a:rPr lang="en-US" err="1"/>
              <a:t>koja</a:t>
            </a:r>
            <a:r>
              <a:rPr lang="en-US"/>
              <a:t> je </a:t>
            </a:r>
            <a:r>
              <a:rPr lang="en-US" err="1"/>
              <a:t>povezana</a:t>
            </a:r>
            <a:r>
              <a:rPr lang="en-US"/>
              <a:t> s </a:t>
            </a:r>
            <a:r>
              <a:rPr lang="en-US" err="1"/>
              <a:t>pregledom</a:t>
            </a:r>
            <a:r>
              <a:rPr lang="en-US"/>
              <a:t> </a:t>
            </a:r>
            <a:r>
              <a:rPr lang="en-US" err="1"/>
              <a:t>ili</a:t>
            </a:r>
            <a:r>
              <a:rPr lang="en-US"/>
              <a:t> </a:t>
            </a:r>
            <a:r>
              <a:rPr lang="en-US" err="1"/>
              <a:t>korisnikom</a:t>
            </a:r>
            <a:endParaRPr lang="en-US" err="1">
              <a:cs typeface="Calibri"/>
            </a:endParaRPr>
          </a:p>
          <a:p>
            <a:pPr marL="171450" indent="-171450">
              <a:buFont typeface="Calibri,Sans-Serif"/>
              <a:buChar char="-"/>
            </a:pPr>
            <a:r>
              <a:rPr lang="en-US" err="1"/>
              <a:t>Razred</a:t>
            </a:r>
            <a:r>
              <a:rPr lang="en-US"/>
              <a:t> examination – </a:t>
            </a:r>
            <a:r>
              <a:rPr lang="en-US" err="1"/>
              <a:t>podatci</a:t>
            </a:r>
            <a:r>
              <a:rPr lang="en-US"/>
              <a:t> o </a:t>
            </a:r>
            <a:r>
              <a:rPr lang="en-US" err="1"/>
              <a:t>pregledu</a:t>
            </a:r>
            <a:r>
              <a:rPr lang="en-US"/>
              <a:t> </a:t>
            </a:r>
            <a:r>
              <a:rPr lang="en-US" err="1"/>
              <a:t>pacijenta</a:t>
            </a:r>
            <a:r>
              <a:rPr lang="en-US"/>
              <a:t> </a:t>
            </a:r>
            <a:r>
              <a:rPr lang="en-US" err="1"/>
              <a:t>koje</a:t>
            </a:r>
            <a:r>
              <a:rPr lang="en-US"/>
              <a:t> </a:t>
            </a:r>
            <a:r>
              <a:rPr lang="en-US" err="1"/>
              <a:t>unosi</a:t>
            </a:r>
            <a:r>
              <a:rPr lang="en-US"/>
              <a:t> </a:t>
            </a:r>
            <a:r>
              <a:rPr lang="en-US" err="1"/>
              <a:t>lijecnik</a:t>
            </a:r>
            <a:endParaRPr lang="en-US" err="1">
              <a:cs typeface="Calibri"/>
            </a:endParaRPr>
          </a:p>
          <a:p>
            <a:pPr marL="171450" indent="-171450">
              <a:buFont typeface="Calibri,Sans-Serif"/>
              <a:buChar char="-"/>
            </a:pPr>
            <a:r>
              <a:rPr lang="en-US" err="1"/>
              <a:t>Razred</a:t>
            </a:r>
            <a:r>
              <a:rPr lang="en-US"/>
              <a:t> SLR – </a:t>
            </a:r>
            <a:r>
              <a:rPr lang="en-US" err="1"/>
              <a:t>podatci</a:t>
            </a:r>
            <a:r>
              <a:rPr lang="en-US"/>
              <a:t> </a:t>
            </a:r>
            <a:r>
              <a:rPr lang="en-US" err="1"/>
              <a:t>vezani</a:t>
            </a:r>
            <a:r>
              <a:rPr lang="en-US"/>
              <a:t> </a:t>
            </a:r>
            <a:r>
              <a:rPr lang="en-US" err="1"/>
              <a:t>uz</a:t>
            </a:r>
            <a:r>
              <a:rPr lang="en-US"/>
              <a:t> </a:t>
            </a:r>
            <a:r>
              <a:rPr lang="en-US" err="1"/>
              <a:t>potvrdu</a:t>
            </a:r>
            <a:r>
              <a:rPr lang="en-US"/>
              <a:t> za </a:t>
            </a:r>
            <a:r>
              <a:rPr lang="en-US" err="1"/>
              <a:t>bolovanje</a:t>
            </a:r>
            <a:endParaRPr lang="en-US" err="1">
              <a:cs typeface="Calibri"/>
            </a:endParaRPr>
          </a:p>
          <a:p>
            <a:pPr marL="171450" indent="-171450">
              <a:buFont typeface="Calibri,Sans-Serif"/>
              <a:buChar char="-"/>
            </a:pPr>
            <a:r>
              <a:rPr lang="en-US" err="1"/>
              <a:t>Razred</a:t>
            </a:r>
            <a:r>
              <a:rPr lang="en-US"/>
              <a:t> instruction – </a:t>
            </a:r>
            <a:r>
              <a:rPr lang="en-US" err="1"/>
              <a:t>uputa</a:t>
            </a:r>
            <a:r>
              <a:rPr lang="en-US"/>
              <a:t> </a:t>
            </a:r>
            <a:r>
              <a:rPr lang="en-US" err="1"/>
              <a:t>koju</a:t>
            </a:r>
            <a:r>
              <a:rPr lang="en-US"/>
              <a:t> </a:t>
            </a:r>
            <a:r>
              <a:rPr lang="en-US" err="1"/>
              <a:t>izdaje</a:t>
            </a:r>
            <a:r>
              <a:rPr lang="en-US"/>
              <a:t> </a:t>
            </a:r>
            <a:r>
              <a:rPr lang="en-US" err="1"/>
              <a:t>lijecnik</a:t>
            </a:r>
            <a:endParaRPr lang="en-US" err="1"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731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err="1">
                <a:cs typeface="Calibri"/>
              </a:rPr>
              <a:t>Dijagram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komponenti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pruza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vizualni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prikaz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modularne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strukture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medusobnih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odnosa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izmedu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komponenata</a:t>
            </a:r>
            <a:r>
              <a:rPr lang="en-US">
                <a:cs typeface="Calibri"/>
              </a:rPr>
              <a:t> u </a:t>
            </a:r>
            <a:r>
              <a:rPr lang="en-US" err="1">
                <a:cs typeface="Calibri"/>
              </a:rPr>
              <a:t>programskoj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potpori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4 </a:t>
            </a:r>
            <a:r>
              <a:rPr lang="en-US" err="1">
                <a:cs typeface="Calibri"/>
              </a:rPr>
              <a:t>komponente</a:t>
            </a:r>
            <a:r>
              <a:rPr lang="en-US">
                <a:cs typeface="Calibri"/>
              </a:rPr>
              <a:t>: controllers, services, repos, entities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Controllers </a:t>
            </a:r>
          </a:p>
          <a:p>
            <a:pPr lvl="2" indent="-285750">
              <a:buFont typeface="Wingdings"/>
              <a:buChar char="§"/>
            </a:pPr>
            <a:r>
              <a:rPr lang="en-US" err="1">
                <a:cs typeface="Calibri"/>
              </a:rPr>
              <a:t>pruzaju</a:t>
            </a:r>
            <a:r>
              <a:rPr lang="en-US">
                <a:cs typeface="Calibri"/>
              </a:rPr>
              <a:t> rest </a:t>
            </a:r>
            <a:r>
              <a:rPr lang="en-US" err="1">
                <a:cs typeface="Calibri"/>
              </a:rPr>
              <a:t>api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sucelje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vanjski</a:t>
            </a:r>
            <a:r>
              <a:rPr lang="en-US">
                <a:cs typeface="Calibri"/>
              </a:rPr>
              <a:t> web </a:t>
            </a:r>
            <a:r>
              <a:rPr lang="en-US" err="1">
                <a:cs typeface="Calibri"/>
              </a:rPr>
              <a:t>preglednik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moze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slati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zahtjeve</a:t>
            </a:r>
            <a:endParaRPr lang="en-US">
              <a:cs typeface="Calibri"/>
            </a:endParaRPr>
          </a:p>
          <a:p>
            <a:pPr lvl="2" indent="-285750">
              <a:buFont typeface="Wingdings"/>
              <a:buChar char="§"/>
            </a:pPr>
            <a:r>
              <a:rPr lang="en-US" err="1">
                <a:cs typeface="Calibri"/>
              </a:rPr>
              <a:t>Obrada</a:t>
            </a:r>
            <a:r>
              <a:rPr lang="en-US">
                <a:cs typeface="Calibri"/>
              </a:rPr>
              <a:t> HTTPS </a:t>
            </a:r>
            <a:r>
              <a:rPr lang="en-US" err="1">
                <a:cs typeface="Calibri"/>
              </a:rPr>
              <a:t>zahtjeva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temelju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kojih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poziva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operacije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komponente</a:t>
            </a:r>
            <a:r>
              <a:rPr lang="en-US">
                <a:cs typeface="Calibri"/>
              </a:rPr>
              <a:t> Servies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Services – za </a:t>
            </a:r>
            <a:r>
              <a:rPr lang="en-US" err="1">
                <a:cs typeface="Calibri"/>
              </a:rPr>
              <a:t>izvodenje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pojedinih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operacija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treba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pristup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podacima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baze</a:t>
            </a:r>
            <a:r>
              <a:rPr lang="en-US">
                <a:cs typeface="Calibri"/>
              </a:rPr>
              <a:t> za </a:t>
            </a:r>
            <a:r>
              <a:rPr lang="en-US" err="1">
                <a:cs typeface="Calibri"/>
              </a:rPr>
              <a:t>sto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koristi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operacije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komponente</a:t>
            </a:r>
            <a:r>
              <a:rPr lang="en-US">
                <a:cs typeface="Calibri"/>
              </a:rPr>
              <a:t> Repos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Repos</a:t>
            </a:r>
          </a:p>
          <a:p>
            <a:pPr lvl="2" indent="-285750">
              <a:buFont typeface="Wingdings"/>
              <a:buChar char="§"/>
            </a:pPr>
            <a:r>
              <a:rPr lang="en-US" err="1">
                <a:cs typeface="Calibri"/>
              </a:rPr>
              <a:t>Ostvaruje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sucelje</a:t>
            </a:r>
            <a:r>
              <a:rPr lang="en-US">
                <a:cs typeface="Calibri"/>
              </a:rPr>
              <a:t> JDBC</a:t>
            </a:r>
          </a:p>
          <a:p>
            <a:pPr lvl="2" indent="-285750">
              <a:buFont typeface="Wingdings"/>
              <a:buChar char="§"/>
            </a:pPr>
            <a:r>
              <a:rPr lang="en-US" err="1">
                <a:cs typeface="Calibri"/>
              </a:rPr>
              <a:t>Upisuje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podatke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iz</a:t>
            </a:r>
            <a:r>
              <a:rPr lang="en-US">
                <a:cs typeface="Calibri"/>
              </a:rPr>
              <a:t> BP u </a:t>
            </a:r>
            <a:r>
              <a:rPr lang="en-US" err="1">
                <a:cs typeface="Calibri"/>
              </a:rPr>
              <a:t>komponentu</a:t>
            </a:r>
            <a:r>
              <a:rPr lang="en-US">
                <a:cs typeface="Calibri"/>
              </a:rPr>
              <a:t> Entities</a:t>
            </a:r>
          </a:p>
          <a:p>
            <a:pPr marL="171450" lvl="1"/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5799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err="1">
                <a:cs typeface="Calibri"/>
              </a:rPr>
              <a:t>Prikazuje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konfiguraciju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sklopovlja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programske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podrske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koja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koristi</a:t>
            </a:r>
            <a:r>
              <a:rPr lang="en-US">
                <a:cs typeface="Calibri"/>
              </a:rPr>
              <a:t> za </a:t>
            </a:r>
            <a:r>
              <a:rPr lang="en-US" err="1">
                <a:cs typeface="Calibri"/>
              </a:rPr>
              <a:t>implementaciju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sustava</a:t>
            </a:r>
            <a:r>
              <a:rPr lang="en-US">
                <a:cs typeface="Calibri"/>
              </a:rPr>
              <a:t> u </a:t>
            </a:r>
            <a:r>
              <a:rPr lang="en-US" err="1">
                <a:cs typeface="Calibri"/>
              </a:rPr>
              <a:t>njegovom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operativnom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okruzenju</a:t>
            </a: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Calibri"/>
              </a:rPr>
              <a:t>Sustav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temeljen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arhitekturi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klijent-posluzitelj</a:t>
            </a:r>
            <a:r>
              <a:rPr lang="en-US">
                <a:cs typeface="Calibri"/>
              </a:rPr>
              <a:t>, HTTPS </a:t>
            </a:r>
            <a:r>
              <a:rPr lang="en-US" err="1">
                <a:cs typeface="Calibri"/>
              </a:rPr>
              <a:t>veza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Cloud </a:t>
            </a:r>
            <a:r>
              <a:rPr lang="en-US" err="1">
                <a:cs typeface="Calibri"/>
              </a:rPr>
              <a:t>platforma</a:t>
            </a:r>
            <a:r>
              <a:rPr lang="en-US">
                <a:cs typeface="Calibri"/>
              </a:rPr>
              <a:t> – </a:t>
            </a:r>
            <a:r>
              <a:rPr lang="en-US" err="1">
                <a:cs typeface="Calibri"/>
              </a:rPr>
              <a:t>smjesten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posluzitelj</a:t>
            </a:r>
            <a:r>
              <a:rPr lang="en-US">
                <a:cs typeface="Calibri"/>
              </a:rPr>
              <a:t> BP, web </a:t>
            </a:r>
            <a:r>
              <a:rPr lang="en-US" err="1">
                <a:cs typeface="Calibri"/>
              </a:rPr>
              <a:t>posluzitelj</a:t>
            </a:r>
            <a:r>
              <a:rPr lang="en-US">
                <a:cs typeface="Calibri"/>
              </a:rPr>
              <a:t> za BE I FE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Calibri"/>
              </a:rPr>
              <a:t>Korisnici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pristupaju</a:t>
            </a:r>
            <a:r>
              <a:rPr lang="en-US">
                <a:cs typeface="Calibri"/>
              </a:rPr>
              <a:t> web app </a:t>
            </a:r>
            <a:r>
              <a:rPr lang="en-US" err="1">
                <a:cs typeface="Calibri"/>
              </a:rPr>
              <a:t>putem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svog</a:t>
            </a:r>
            <a:r>
              <a:rPr lang="en-US">
                <a:cs typeface="Calibri"/>
              </a:rPr>
              <a:t> web </a:t>
            </a:r>
            <a:r>
              <a:rPr lang="en-US" err="1">
                <a:cs typeface="Calibri"/>
              </a:rPr>
              <a:t>preglednika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3775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Organizacija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ispitivanja</a:t>
            </a:r>
          </a:p>
          <a:p>
            <a:r>
              <a:rPr lang="en-US" err="1">
                <a:cs typeface="Calibri"/>
              </a:rPr>
              <a:t>Opseg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provedenog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ispitivanja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273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11C10-233D-DA48-A5CB-9365BBABB6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3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979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2A737799-F072-47E1-A678-5CE12F097D06}"/>
              </a:ext>
            </a:extLst>
          </p:cNvPr>
          <p:cNvSpPr/>
          <p:nvPr/>
        </p:nvSpPr>
        <p:spPr>
          <a:xfrm flipH="1">
            <a:off x="4496837" y="4722829"/>
            <a:ext cx="4644854" cy="2135171"/>
          </a:xfrm>
          <a:prstGeom prst="rtTriangle">
            <a:avLst/>
          </a:prstGeom>
          <a:blipFill dpi="0" rotWithShape="0">
            <a:blip r:embed="rId2"/>
            <a:srcRect/>
            <a:tile tx="0" ty="-393700" sx="100000" sy="100000" flip="none" algn="tl"/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2387600"/>
          </a:xfrm>
        </p:spPr>
        <p:txBody>
          <a:bodyPr lIns="252000" tIns="46800" rIns="252000"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A13A86-3F68-4CBB-B661-B96A001B15BE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AA1C2-ED49-4B0D-9C5A-6D47DFC70771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C8746-DFC2-4DDF-B034-CED2ACE15704}"/>
                </a:ext>
              </a:extLst>
            </p:cNvPr>
            <p:cNvSpPr/>
            <p:nvPr userDrawn="1"/>
          </p:nvSpPr>
          <p:spPr>
            <a:xfrm rot="16200000">
              <a:off x="514859" y="-51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4884E1-E6D8-48CB-B7A9-438FB51C78F5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2F5CBCA-0AB8-4B6A-8A03-C549C7F3A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9000"/>
          </a:blip>
          <a:srcRect l="13474" t="23715" r="15700" b="21450"/>
          <a:stretch/>
        </p:blipFill>
        <p:spPr>
          <a:xfrm>
            <a:off x="7499927" y="308066"/>
            <a:ext cx="1416947" cy="684000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4A50E9-593B-484E-BBFD-7D99ADE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"/>
          <a:stretch/>
        </p:blipFill>
        <p:spPr>
          <a:xfrm>
            <a:off x="733522" y="666730"/>
            <a:ext cx="2771150" cy="273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779F65-BFE6-4D96-B824-8575890A4185}"/>
              </a:ext>
            </a:extLst>
          </p:cNvPr>
          <p:cNvSpPr txBox="1"/>
          <p:nvPr/>
        </p:nvSpPr>
        <p:spPr>
          <a:xfrm>
            <a:off x="4422375" y="2526976"/>
            <a:ext cx="4036333" cy="8757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cap="small" err="1">
                <a:solidFill>
                  <a:srgbClr val="363636"/>
                </a:solidFill>
                <a:latin typeface="Century Gothic" panose="020B0502020202020204" pitchFamily="34" charset="0"/>
              </a:rPr>
              <a:t>Programsko</a:t>
            </a:r>
            <a:r>
              <a:rPr lang="en-US" sz="2000" b="1" cap="small">
                <a:solidFill>
                  <a:srgbClr val="363636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cap="small" err="1">
                <a:solidFill>
                  <a:srgbClr val="363636"/>
                </a:solidFill>
                <a:latin typeface="Century Gothic" panose="020B0502020202020204" pitchFamily="34" charset="0"/>
              </a:rPr>
              <a:t>inženjerstvo</a:t>
            </a:r>
            <a:endParaRPr lang="en-US" sz="2000" b="1" cap="small">
              <a:solidFill>
                <a:srgbClr val="363636"/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hr-HR" sz="1600" b="1">
                <a:solidFill>
                  <a:srgbClr val="363636"/>
                </a:solidFill>
                <a:latin typeface="Century Gothic" panose="020B0502020202020204" pitchFamily="34" charset="0"/>
              </a:rPr>
              <a:t>         </a:t>
            </a:r>
            <a:r>
              <a:rPr lang="en-US" sz="1600" b="1" err="1">
                <a:solidFill>
                  <a:srgbClr val="363636"/>
                </a:solidFill>
                <a:latin typeface="Century Gothic" panose="020B0502020202020204" pitchFamily="34" charset="0"/>
              </a:rPr>
              <a:t>ak</a:t>
            </a:r>
            <a:r>
              <a:rPr lang="en-US" sz="1600" b="1">
                <a:solidFill>
                  <a:srgbClr val="363636"/>
                </a:solidFill>
                <a:latin typeface="Century Gothic" panose="020B0502020202020204" pitchFamily="34" charset="0"/>
              </a:rPr>
              <a:t>. god. 2023./2024.</a:t>
            </a:r>
            <a:endParaRPr lang="hr-HR" sz="1600" b="1">
              <a:solidFill>
                <a:srgbClr val="363636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4D68C4-3DFA-4D90-89DF-550D8FB0DB2C}"/>
              </a:ext>
            </a:extLst>
          </p:cNvPr>
          <p:cNvGrpSpPr/>
          <p:nvPr/>
        </p:nvGrpSpPr>
        <p:grpSpPr>
          <a:xfrm>
            <a:off x="8541834" y="2712985"/>
            <a:ext cx="602166" cy="689744"/>
            <a:chOff x="8541834" y="2712985"/>
            <a:chExt cx="602166" cy="6897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1C753-BAAB-4424-9E32-3F1432529749}"/>
                </a:ext>
              </a:extLst>
            </p:cNvPr>
            <p:cNvSpPr/>
            <p:nvPr userDrawn="1"/>
          </p:nvSpPr>
          <p:spPr>
            <a:xfrm>
              <a:off x="9000000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BC744-DC4B-4A55-B6FA-A711EC8ACF52}"/>
                </a:ext>
              </a:extLst>
            </p:cNvPr>
            <p:cNvSpPr/>
            <p:nvPr userDrawn="1"/>
          </p:nvSpPr>
          <p:spPr>
            <a:xfrm>
              <a:off x="8772874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AA3319-80CC-4953-81CC-A4C7D5063739}"/>
                </a:ext>
              </a:extLst>
            </p:cNvPr>
            <p:cNvSpPr/>
            <p:nvPr userDrawn="1"/>
          </p:nvSpPr>
          <p:spPr>
            <a:xfrm>
              <a:off x="8541834" y="2712985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B169C9B-ABD9-49DB-8ECD-EBB51008CF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606" t="17629" r="15252" b="19248"/>
          <a:stretch/>
        </p:blipFill>
        <p:spPr>
          <a:xfrm>
            <a:off x="6472518" y="270901"/>
            <a:ext cx="836453" cy="82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E60C55-0B9A-415C-B973-238B00D9203B}"/>
              </a:ext>
            </a:extLst>
          </p:cNvPr>
          <p:cNvSpPr txBox="1"/>
          <p:nvPr/>
        </p:nvSpPr>
        <p:spPr>
          <a:xfrm>
            <a:off x="6472518" y="1130608"/>
            <a:ext cx="2597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100" b="0"/>
              <a:t>Zavod za elektroniku, mikroelektroniku, računalne i inteligentne sustave</a:t>
            </a:r>
          </a:p>
        </p:txBody>
      </p:sp>
    </p:spTree>
    <p:extLst>
      <p:ext uri="{BB962C8B-B14F-4D97-AF65-F5344CB8AC3E}">
        <p14:creationId xmlns:p14="http://schemas.microsoft.com/office/powerpoint/2010/main" val="31772112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2A737799-F072-47E1-A678-5CE12F097D06}"/>
              </a:ext>
            </a:extLst>
          </p:cNvPr>
          <p:cNvSpPr/>
          <p:nvPr/>
        </p:nvSpPr>
        <p:spPr>
          <a:xfrm flipH="1">
            <a:off x="4496837" y="4722829"/>
            <a:ext cx="4644854" cy="2135171"/>
          </a:xfrm>
          <a:prstGeom prst="rtTriangle">
            <a:avLst/>
          </a:prstGeom>
          <a:blipFill dpi="0" rotWithShape="0">
            <a:blip r:embed="rId2"/>
            <a:srcRect/>
            <a:tile tx="0" ty="-393700" sx="100000" sy="100000" flip="none" algn="tl"/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2387600"/>
          </a:xfrm>
        </p:spPr>
        <p:txBody>
          <a:bodyPr lIns="252000" tIns="46800" rIns="252000"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A13A86-3F68-4CBB-B661-B96A001B15BE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AA1C2-ED49-4B0D-9C5A-6D47DFC70771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C8746-DFC2-4DDF-B034-CED2ACE15704}"/>
                </a:ext>
              </a:extLst>
            </p:cNvPr>
            <p:cNvSpPr/>
            <p:nvPr userDrawn="1"/>
          </p:nvSpPr>
          <p:spPr>
            <a:xfrm rot="16200000">
              <a:off x="514859" y="-51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4884E1-E6D8-48CB-B7A9-438FB51C78F5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2F5CBCA-0AB8-4B6A-8A03-C549C7F3A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9000"/>
          </a:blip>
          <a:srcRect l="13474" t="23715" r="15700" b="21450"/>
          <a:stretch/>
        </p:blipFill>
        <p:spPr>
          <a:xfrm>
            <a:off x="7499927" y="308066"/>
            <a:ext cx="1416947" cy="684000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4A50E9-593B-484E-BBFD-7D99ADE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"/>
          <a:stretch/>
        </p:blipFill>
        <p:spPr>
          <a:xfrm>
            <a:off x="733522" y="666730"/>
            <a:ext cx="2771150" cy="273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779F65-BFE6-4D96-B824-8575890A4185}"/>
              </a:ext>
            </a:extLst>
          </p:cNvPr>
          <p:cNvSpPr txBox="1"/>
          <p:nvPr/>
        </p:nvSpPr>
        <p:spPr>
          <a:xfrm>
            <a:off x="4422375" y="2526976"/>
            <a:ext cx="4036333" cy="8757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cap="small" err="1">
                <a:solidFill>
                  <a:srgbClr val="363636"/>
                </a:solidFill>
                <a:latin typeface="Century Gothic" panose="020B0502020202020204" pitchFamily="34" charset="0"/>
              </a:rPr>
              <a:t>Programsko</a:t>
            </a:r>
            <a:r>
              <a:rPr lang="en-US" sz="2000" b="1" cap="small">
                <a:solidFill>
                  <a:srgbClr val="363636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cap="small" err="1">
                <a:solidFill>
                  <a:srgbClr val="363636"/>
                </a:solidFill>
                <a:latin typeface="Century Gothic" panose="020B0502020202020204" pitchFamily="34" charset="0"/>
              </a:rPr>
              <a:t>inženjerstvo</a:t>
            </a:r>
            <a:endParaRPr lang="en-US" sz="2000" b="1" cap="small">
              <a:solidFill>
                <a:srgbClr val="363636"/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hr-HR" sz="1600" b="1">
                <a:solidFill>
                  <a:srgbClr val="363636"/>
                </a:solidFill>
                <a:latin typeface="Century Gothic" panose="020B0502020202020204" pitchFamily="34" charset="0"/>
              </a:rPr>
              <a:t>         </a:t>
            </a:r>
            <a:r>
              <a:rPr lang="en-US" sz="1600" b="1" err="1">
                <a:solidFill>
                  <a:srgbClr val="363636"/>
                </a:solidFill>
                <a:latin typeface="Century Gothic" panose="020B0502020202020204" pitchFamily="34" charset="0"/>
              </a:rPr>
              <a:t>ak</a:t>
            </a:r>
            <a:r>
              <a:rPr lang="en-US" sz="1600" b="1">
                <a:solidFill>
                  <a:srgbClr val="363636"/>
                </a:solidFill>
                <a:latin typeface="Century Gothic" panose="020B0502020202020204" pitchFamily="34" charset="0"/>
              </a:rPr>
              <a:t>. god. 2020./2021.</a:t>
            </a:r>
            <a:endParaRPr lang="hr-HR" sz="1600" b="1">
              <a:solidFill>
                <a:srgbClr val="363636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4D68C4-3DFA-4D90-89DF-550D8FB0DB2C}"/>
              </a:ext>
            </a:extLst>
          </p:cNvPr>
          <p:cNvGrpSpPr/>
          <p:nvPr/>
        </p:nvGrpSpPr>
        <p:grpSpPr>
          <a:xfrm>
            <a:off x="8541834" y="2712985"/>
            <a:ext cx="602166" cy="689744"/>
            <a:chOff x="8541834" y="2712985"/>
            <a:chExt cx="602166" cy="6897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1C753-BAAB-4424-9E32-3F1432529749}"/>
                </a:ext>
              </a:extLst>
            </p:cNvPr>
            <p:cNvSpPr/>
            <p:nvPr userDrawn="1"/>
          </p:nvSpPr>
          <p:spPr>
            <a:xfrm>
              <a:off x="9000000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BC744-DC4B-4A55-B6FA-A711EC8ACF52}"/>
                </a:ext>
              </a:extLst>
            </p:cNvPr>
            <p:cNvSpPr/>
            <p:nvPr userDrawn="1"/>
          </p:nvSpPr>
          <p:spPr>
            <a:xfrm>
              <a:off x="8772874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AA3319-80CC-4953-81CC-A4C7D5063739}"/>
                </a:ext>
              </a:extLst>
            </p:cNvPr>
            <p:cNvSpPr/>
            <p:nvPr userDrawn="1"/>
          </p:nvSpPr>
          <p:spPr>
            <a:xfrm>
              <a:off x="8541834" y="2712985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B169C9B-ABD9-49DB-8ECD-EBB51008CF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606" t="17629" r="15252" b="19248"/>
          <a:stretch/>
        </p:blipFill>
        <p:spPr>
          <a:xfrm>
            <a:off x="6472518" y="270901"/>
            <a:ext cx="836453" cy="82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E60C55-0B9A-415C-B973-238B00D9203B}"/>
              </a:ext>
            </a:extLst>
          </p:cNvPr>
          <p:cNvSpPr txBox="1"/>
          <p:nvPr/>
        </p:nvSpPr>
        <p:spPr>
          <a:xfrm>
            <a:off x="6472518" y="1130608"/>
            <a:ext cx="2597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100" b="0"/>
              <a:t>Zavod za elektroniku, mikroelektroniku, računalne i inteligentne sustave</a:t>
            </a:r>
          </a:p>
        </p:txBody>
      </p:sp>
    </p:spTree>
    <p:extLst>
      <p:ext uri="{BB962C8B-B14F-4D97-AF65-F5344CB8AC3E}">
        <p14:creationId xmlns:p14="http://schemas.microsoft.com/office/powerpoint/2010/main" val="317721124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alphaModFix amt="10000"/>
            <a:lum/>
          </a:blip>
          <a:srcRect/>
          <a:stretch>
            <a:fillRect l="85000" t="93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65BC3-0390-487E-9343-57013C37910B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  <a:solidFill>
            <a:srgbClr val="FFB4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4361EC-AED8-4B86-B0D1-15361ACD5BB7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7164C5-7F89-48EA-9906-0AF23BCC4882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0D0D9E-702E-4495-B908-117D903BB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"/>
          <a:stretch/>
        </p:blipFill>
        <p:spPr>
          <a:xfrm>
            <a:off x="7680632" y="120349"/>
            <a:ext cx="1276193" cy="1260000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E68E431-7FC2-47FC-A826-4B794B28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B4F37E-A6B4-4A59-A76A-E67F5B42B7AF}"/>
              </a:ext>
            </a:extLst>
          </p:cNvPr>
          <p:cNvCxnSpPr>
            <a:cxnSpLocks/>
          </p:cNvCxnSpPr>
          <p:nvPr/>
        </p:nvCxnSpPr>
        <p:spPr>
          <a:xfrm flipH="1">
            <a:off x="1071418" y="4581245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58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§"/>
              <a:defRPr sz="22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Franklin Gothic Book" panose="020B0503020102020204" pitchFamily="34" charset="0"/>
              <a:buChar char="―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4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50AD4-29D0-47EA-9708-82FD8FAF1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C09F13D-5F40-4714-BA42-EFC264DE9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25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7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37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"/>
            <a:ext cx="9144000" cy="1124744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hr-HR" noProof="0"/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997200"/>
            <a:ext cx="9144000" cy="12223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noProof="0"/>
              <a:t>Click to edit Master subtitle style</a:t>
            </a:r>
            <a:endParaRPr lang="hr-HR" noProof="0"/>
          </a:p>
        </p:txBody>
      </p:sp>
      <p:sp>
        <p:nvSpPr>
          <p:cNvPr id="170" name="Rectangle 325"/>
          <p:cNvSpPr>
            <a:spLocks noChangeArrowheads="1"/>
          </p:cNvSpPr>
          <p:nvPr/>
        </p:nvSpPr>
        <p:spPr bwMode="auto">
          <a:xfrm>
            <a:off x="0" y="3573463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endParaRPr lang="hr-HR" sz="2800" noProof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58" y="5597395"/>
            <a:ext cx="6191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92974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9138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hr-HR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15.1.2024.</a:t>
            </a:fld>
            <a:endParaRPr lang="hr-H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328285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15.1.2024.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8054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E_CED8110E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cidchart.com" TargetMode="External"/><Relationship Id="rId13" Type="http://schemas.openxmlformats.org/officeDocument/2006/relationships/hyperlink" Target="https://swagger.io" TargetMode="External"/><Relationship Id="rId3" Type="http://schemas.openxmlformats.org/officeDocument/2006/relationships/hyperlink" Target="http://ttps:/www.microsoft.com/en-us/microsoft-teams/group-chat-software" TargetMode="External"/><Relationship Id="rId7" Type="http://schemas.openxmlformats.org/officeDocument/2006/relationships/hyperlink" Target="https://online.visual-paradigm.com" TargetMode="External"/><Relationship Id="rId12" Type="http://schemas.openxmlformats.org/officeDocument/2006/relationships/hyperlink" Target="http://ttps:/www.postgresql.org" TargetMode="External"/><Relationship Id="rId2" Type="http://schemas.openxmlformats.org/officeDocument/2006/relationships/hyperlink" Target="https://www.whatsapp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stah.net/editions/professional" TargetMode="External"/><Relationship Id="rId11" Type="http://schemas.openxmlformats.org/officeDocument/2006/relationships/hyperlink" Target="https://www.heroku.com" TargetMode="External"/><Relationship Id="rId5" Type="http://schemas.openxmlformats.org/officeDocument/2006/relationships/hyperlink" Target="https://github.com" TargetMode="External"/><Relationship Id="rId10" Type="http://schemas.openxmlformats.org/officeDocument/2006/relationships/hyperlink" Target="https://www.jetbrains.com/idea/" TargetMode="External"/><Relationship Id="rId4" Type="http://schemas.openxmlformats.org/officeDocument/2006/relationships/hyperlink" Target="https://www.atlassian.com/software/jira" TargetMode="External"/><Relationship Id="rId9" Type="http://schemas.openxmlformats.org/officeDocument/2006/relationships/hyperlink" Target="https://visualstudio.microsoft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gresql.org/" TargetMode="External"/><Relationship Id="rId3" Type="http://schemas.openxmlformats.org/officeDocument/2006/relationships/hyperlink" Target="https://spring.io" TargetMode="External"/><Relationship Id="rId7" Type="http://schemas.openxmlformats.org/officeDocument/2006/relationships/hyperlink" Target="https://getbootstrap.com" TargetMode="External"/><Relationship Id="rId2" Type="http://schemas.openxmlformats.org/officeDocument/2006/relationships/hyperlink" Target="https://www.java.com/en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eactjs.org/" TargetMode="External"/><Relationship Id="rId5" Type="http://schemas.openxmlformats.org/officeDocument/2006/relationships/hyperlink" Target="https://www.javascript.com/" TargetMode="External"/><Relationship Id="rId4" Type="http://schemas.openxmlformats.org/officeDocument/2006/relationships/hyperlink" Target="https://swagger.io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FF6B540A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7_2E060F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F_F58447EE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err="1"/>
              <a:t>Ozdravi</a:t>
            </a:r>
            <a:br>
              <a:rPr lang="en-US"/>
            </a:br>
            <a:r>
              <a:rPr lang="hr-HR" sz="4400" err="1"/>
              <a:t>Welebyte</a:t>
            </a:r>
            <a:endParaRPr lang="hr-HR" err="1"/>
          </a:p>
        </p:txBody>
      </p:sp>
    </p:spTree>
    <p:extLst>
      <p:ext uri="{BB962C8B-B14F-4D97-AF65-F5344CB8AC3E}">
        <p14:creationId xmlns:p14="http://schemas.microsoft.com/office/powerpoint/2010/main" val="99632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F600-C65A-D5D3-B556-9634123E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7A119-C3E5-C064-3913-FBD5B37EC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0315" y="1395554"/>
            <a:ext cx="7263369" cy="49313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BE41D-59D9-2138-B1B4-F8B848A7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4203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B3BB-0BEE-AE2C-F53B-AA277436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BA704-45AE-C7CE-7DFB-9E6BEFC2E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686112"/>
            <a:ext cx="7886700" cy="43502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EDFFF-B10B-FCF2-E367-35B18CF1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4855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1FF4-49FD-3CB0-4A56-221A6FF4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Dijagram</a:t>
            </a:r>
            <a:r>
              <a:rPr lang="en-GB"/>
              <a:t> </a:t>
            </a:r>
            <a:r>
              <a:rPr lang="en-GB" err="1"/>
              <a:t>komponenti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8506F-7936-49E6-A28C-B58822704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629132"/>
            <a:ext cx="7886700" cy="44641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AF75-F0A1-7724-18C5-C5E44B6D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2199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FB45-156D-20BE-9F2A-D8F5DCC5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Dijagram</a:t>
            </a:r>
            <a:r>
              <a:rPr lang="en-GB"/>
              <a:t> </a:t>
            </a:r>
            <a:r>
              <a:rPr lang="en-GB" err="1"/>
              <a:t>razmještaja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AB243-A43E-5F50-D4A3-8B9B19875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6999" y="1395554"/>
            <a:ext cx="6890002" cy="49313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58222-19B2-8704-8C68-CC4F604D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661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A3EA-02EB-10F9-89CA-10426FC1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Ispitivanje</a:t>
            </a:r>
            <a:r>
              <a:rPr lang="en-GB"/>
              <a:t> </a:t>
            </a:r>
            <a:r>
              <a:rPr lang="en-GB" err="1"/>
              <a:t>sustava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09182-4252-2E5D-CC22-EFF1DC3F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err="1"/>
              <a:t>Ispitivanje</a:t>
            </a:r>
            <a:r>
              <a:rPr lang="en-GB" sz="2400"/>
              <a:t> </a:t>
            </a:r>
            <a:r>
              <a:rPr lang="en-GB" sz="2400" err="1"/>
              <a:t>komponenti</a:t>
            </a:r>
            <a:r>
              <a:rPr lang="en-GB" sz="2400"/>
              <a:t> – JUnit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 err="1"/>
              <a:t>Osiguran</a:t>
            </a:r>
            <a:r>
              <a:rPr lang="en-GB" sz="1800"/>
              <a:t> </a:t>
            </a:r>
            <a:r>
              <a:rPr lang="en-GB" sz="1800" err="1"/>
              <a:t>ispravan</a:t>
            </a:r>
            <a:r>
              <a:rPr lang="en-GB" sz="1800"/>
              <a:t> rad </a:t>
            </a:r>
            <a:r>
              <a:rPr lang="hr-HR" sz="1800"/>
              <a:t>ključnih </a:t>
            </a:r>
            <a:r>
              <a:rPr lang="en-GB" sz="1800" err="1"/>
              <a:t>dijelova</a:t>
            </a:r>
            <a:r>
              <a:rPr lang="en-GB" sz="1800"/>
              <a:t> </a:t>
            </a:r>
            <a:r>
              <a:rPr lang="en-GB" sz="1800" err="1"/>
              <a:t>backenda</a:t>
            </a:r>
            <a:endParaRPr lang="en-GB" sz="1800"/>
          </a:p>
          <a:p>
            <a:r>
              <a:rPr lang="en-GB" sz="2400" err="1"/>
              <a:t>Ispitivanje</a:t>
            </a:r>
            <a:r>
              <a:rPr lang="en-GB" sz="2400"/>
              <a:t> </a:t>
            </a:r>
            <a:r>
              <a:rPr lang="en-GB" sz="2400" err="1"/>
              <a:t>sustava</a:t>
            </a:r>
            <a:r>
              <a:rPr lang="en-GB" sz="2400"/>
              <a:t> – Selenium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 err="1"/>
              <a:t>Provjera</a:t>
            </a:r>
            <a:r>
              <a:rPr lang="en-GB" sz="1800"/>
              <a:t> </a:t>
            </a:r>
            <a:r>
              <a:rPr lang="en-GB" sz="1800" err="1"/>
              <a:t>ispravnosti</a:t>
            </a:r>
            <a:r>
              <a:rPr lang="en-GB" sz="1800"/>
              <a:t> </a:t>
            </a:r>
            <a:r>
              <a:rPr lang="en-GB" sz="1800" err="1"/>
              <a:t>povezanosti</a:t>
            </a:r>
            <a:r>
              <a:rPr lang="en-GB" sz="1800"/>
              <a:t> </a:t>
            </a:r>
            <a:r>
              <a:rPr lang="en-GB" sz="1800" err="1"/>
              <a:t>backenda</a:t>
            </a:r>
            <a:r>
              <a:rPr lang="en-GB" sz="1800"/>
              <a:t> </a:t>
            </a:r>
            <a:r>
              <a:rPr lang="en-GB" sz="1800" err="1"/>
              <a:t>i</a:t>
            </a:r>
            <a:r>
              <a:rPr lang="en-GB" sz="1800"/>
              <a:t> </a:t>
            </a:r>
            <a:r>
              <a:rPr lang="en-GB" sz="1800" err="1"/>
              <a:t>frontenda</a:t>
            </a:r>
            <a:r>
              <a:rPr lang="en-GB" sz="1800"/>
              <a:t> </a:t>
            </a:r>
            <a:r>
              <a:rPr lang="en-GB" sz="1800" err="1"/>
              <a:t>iz</a:t>
            </a:r>
            <a:r>
              <a:rPr lang="en-GB" sz="1800"/>
              <a:t> </a:t>
            </a:r>
            <a:r>
              <a:rPr lang="en-GB" sz="1800" err="1"/>
              <a:t>perspektive</a:t>
            </a:r>
            <a:r>
              <a:rPr lang="en-GB" sz="1800"/>
              <a:t> </a:t>
            </a:r>
            <a:r>
              <a:rPr lang="en-GB" sz="1800" err="1"/>
              <a:t>krajnjeg</a:t>
            </a:r>
            <a:r>
              <a:rPr lang="en-GB" sz="1800"/>
              <a:t> </a:t>
            </a:r>
            <a:r>
              <a:rPr lang="en-GB" sz="1800" err="1"/>
              <a:t>korisnika</a:t>
            </a:r>
            <a:endParaRPr lang="en-GB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 err="1"/>
              <a:t>Testovi</a:t>
            </a:r>
            <a:r>
              <a:rPr lang="en-GB" sz="1800"/>
              <a:t> prate </a:t>
            </a:r>
            <a:r>
              <a:rPr lang="en-GB" sz="1800" err="1"/>
              <a:t>nekoliko</a:t>
            </a:r>
            <a:r>
              <a:rPr lang="en-GB" sz="1800"/>
              <a:t> </a:t>
            </a:r>
            <a:r>
              <a:rPr lang="en-GB" sz="1800" err="1"/>
              <a:t>obrazaca</a:t>
            </a:r>
            <a:r>
              <a:rPr lang="en-GB" sz="1800"/>
              <a:t> </a:t>
            </a:r>
            <a:r>
              <a:rPr lang="en-GB" sz="1800" err="1"/>
              <a:t>uporabe</a:t>
            </a:r>
            <a:r>
              <a:rPr lang="en-GB" sz="1800"/>
              <a:t>, </a:t>
            </a:r>
            <a:r>
              <a:rPr lang="en-GB" sz="1800" err="1"/>
              <a:t>vezani</a:t>
            </a:r>
            <a:r>
              <a:rPr lang="en-GB" sz="1800"/>
              <a:t> </a:t>
            </a:r>
            <a:r>
              <a:rPr lang="en-GB" sz="1800" err="1"/>
              <a:t>uz</a:t>
            </a:r>
            <a:r>
              <a:rPr lang="en-GB" sz="1800"/>
              <a:t> rad s </a:t>
            </a:r>
            <a:r>
              <a:rPr lang="en-GB" sz="1800" b="1" err="1"/>
              <a:t>preporukama</a:t>
            </a:r>
            <a:r>
              <a:rPr lang="en-GB" sz="1800" b="1"/>
              <a:t> za </a:t>
            </a:r>
            <a:r>
              <a:rPr lang="en-GB" sz="1800" b="1" err="1"/>
              <a:t>bolovanje</a:t>
            </a:r>
            <a:endParaRPr lang="en-GB" sz="1800" b="1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983C3-B046-9DB2-EDFB-08DF9EB5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702666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682-CC56-5F01-F8FC-BBEBFF7D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Korišteni</a:t>
            </a:r>
            <a:r>
              <a:rPr lang="en-GB"/>
              <a:t> </a:t>
            </a:r>
            <a:r>
              <a:rPr lang="en-GB" err="1"/>
              <a:t>alati</a:t>
            </a:r>
            <a:r>
              <a:rPr lang="en-GB"/>
              <a:t> 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tehnologije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B8E6-57B8-D011-4CE2-F6FE7C7C4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Korišteni alati (</a:t>
            </a:r>
            <a:r>
              <a:rPr lang="hr-HR">
                <a:ea typeface="+mn-lt"/>
                <a:cs typeface="+mn-lt"/>
              </a:rPr>
              <a:t>za izradu programske podrške, dokumentacije, komunikaciju i upravljanje</a:t>
            </a:r>
            <a:r>
              <a:rPr lang="hr-HR"/>
              <a:t>):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hlinkClick r:id="rId2"/>
              </a:rPr>
              <a:t>WhatsApp</a:t>
            </a:r>
            <a:r>
              <a:rPr lang="hr-HR"/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hlinkClick r:id="rId3"/>
              </a:rPr>
              <a:t>Teams</a:t>
            </a:r>
            <a:endParaRPr lang="hr-HR"/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hlinkClick r:id="rId4"/>
              </a:rPr>
              <a:t>Jira</a:t>
            </a:r>
            <a:endParaRPr lang="hr-HR"/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hlinkClick r:id="rId5"/>
              </a:rPr>
              <a:t>Github</a:t>
            </a:r>
            <a:endParaRPr lang="hr-HR"/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hlinkClick r:id="rId6"/>
              </a:rPr>
              <a:t>Astah</a:t>
            </a:r>
            <a:endParaRPr lang="hr-HR"/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hlinkClick r:id="rId7"/>
              </a:rPr>
              <a:t>Visual Paradigm</a:t>
            </a:r>
            <a:endParaRPr lang="hr-HR"/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hlinkClick r:id="rId8"/>
              </a:rPr>
              <a:t>Lucid Chart</a:t>
            </a:r>
            <a:endParaRPr lang="hr-HR"/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latin typeface="Arial"/>
                <a:cs typeface="Arial"/>
                <a:hlinkClick r:id="rId9"/>
              </a:rPr>
              <a:t>Visual Studio Code</a:t>
            </a:r>
            <a:endParaRPr lang="hr-HR"/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latin typeface="Arial"/>
                <a:cs typeface="Arial"/>
                <a:hlinkClick r:id="rId10"/>
              </a:rPr>
              <a:t>IntelliJ IDEA</a:t>
            </a:r>
            <a:endParaRPr lang="hr-HR">
              <a:latin typeface="Arial"/>
              <a:cs typeface="Arial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hlinkClick r:id="rId11"/>
              </a:rPr>
              <a:t>Heroku</a:t>
            </a:r>
            <a:endParaRPr lang="hr-HR"/>
          </a:p>
          <a:p>
            <a:pPr lvl="1">
              <a:buFont typeface="Wingdings" panose="020B0604020202020204" pitchFamily="34" charset="0"/>
              <a:buChar char="§"/>
            </a:pPr>
            <a:r>
              <a:rPr lang="hr-HR">
                <a:hlinkClick r:id="rId12"/>
              </a:rPr>
              <a:t>PostgresSQL</a:t>
            </a:r>
            <a:endParaRPr lang="hr-HR"/>
          </a:p>
          <a:p>
            <a:pPr lvl="1">
              <a:buFont typeface="Wingdings" panose="020B0604020202020204" pitchFamily="34" charset="0"/>
              <a:buChar char="§"/>
            </a:pPr>
            <a:endParaRPr lang="hr-HR"/>
          </a:p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57906-73B2-F727-A5BF-8938BCC7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15</a:t>
            </a:fld>
            <a:endParaRPr lang="hr-H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40F040-2D9F-1ACD-4CAE-86A165648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44707"/>
              </p:ext>
            </p:extLst>
          </p:nvPr>
        </p:nvGraphicFramePr>
        <p:xfrm>
          <a:off x="1066798" y="2316795"/>
          <a:ext cx="6727374" cy="435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63687">
                  <a:extLst>
                    <a:ext uri="{9D8B030D-6E8A-4147-A177-3AD203B41FA5}">
                      <a16:colId xmlns:a16="http://schemas.microsoft.com/office/drawing/2014/main" val="1657953376"/>
                    </a:ext>
                  </a:extLst>
                </a:gridCol>
                <a:gridCol w="3363687">
                  <a:extLst>
                    <a:ext uri="{9D8B030D-6E8A-4147-A177-3AD203B41FA5}">
                      <a16:colId xmlns:a16="http://schemas.microsoft.com/office/drawing/2014/main" val="142595638"/>
                    </a:ext>
                  </a:extLst>
                </a:gridCol>
              </a:tblGrid>
              <a:tr h="294837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WhatsApp</a:t>
                      </a: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Teams</a:t>
                      </a: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Jira</a:t>
                      </a: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marR="0" lvl="0" indent="-28575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latin typeface="+mn-lt"/>
                          <a:cs typeface="Arial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Swagger</a:t>
                      </a: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git (</a:t>
                      </a:r>
                      <a:r>
                        <a:rPr lang="hr-HR" sz="2800" b="0" u="sng">
                          <a:solidFill>
                            <a:sysClr val="windowText" lastClr="00000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</a:t>
                      </a:r>
                      <a:r>
                        <a:rPr lang="hr-HR" sz="2800" b="0" u="sng" err="1">
                          <a:solidFill>
                            <a:sysClr val="windowText" lastClr="000000"/>
                          </a:solidFill>
                        </a:rPr>
                        <a:t>thub</a:t>
                      </a:r>
                      <a:r>
                        <a:rPr lang="hr-HR" sz="2800" b="0" u="sng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r-HR" sz="2800" b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Astah</a:t>
                      </a:r>
                      <a:endParaRPr lang="hr-HR" sz="2800" b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hr-HR" sz="2800" b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r-HR" sz="2800" b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Visual Paradigm</a:t>
                      </a:r>
                      <a:endParaRPr lang="hr-HR" sz="2800" b="0">
                        <a:solidFill>
                          <a:sysClr val="windowText" lastClr="000000"/>
                        </a:solidFill>
                        <a:hlinkClick r:id="rId8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Lucid Chart</a:t>
                      </a: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Visual Studio Code</a:t>
                      </a: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IntelliJ IDEA</a:t>
                      </a: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Heroku</a:t>
                      </a:r>
                      <a:endParaRPr lang="hr-HR" sz="2800" b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hr-HR" sz="2800" b="0" u="sng" err="1">
                          <a:solidFill>
                            <a:sysClr val="windowText" lastClr="000000"/>
                          </a:solidFill>
                        </a:rPr>
                        <a:t>Selenium</a:t>
                      </a:r>
                      <a:endParaRPr lang="hr-HR" sz="2800" b="0" u="sng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HR" sz="2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45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9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686E-C466-9810-4CB7-74A44C16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Korišteni alati i tehnologije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2D16-CDEB-CF3E-A276-95A0A149F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r-HR">
                <a:cs typeface="Arial"/>
              </a:rPr>
              <a:t>Korišteni programski jezici i tehnologije:</a:t>
            </a:r>
            <a:endParaRPr lang="en-US"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hr-HR" err="1">
                <a:latin typeface="Arial"/>
                <a:cs typeface="Arial"/>
              </a:rPr>
              <a:t>Backend</a:t>
            </a:r>
            <a:r>
              <a:rPr lang="hr-HR">
                <a:latin typeface="Arial"/>
                <a:cs typeface="Arial"/>
              </a:rPr>
              <a:t>: </a:t>
            </a:r>
            <a:r>
              <a:rPr lang="hr-HR">
                <a:latin typeface="Arial"/>
                <a:cs typeface="Arial"/>
                <a:hlinkClick r:id="rId2"/>
              </a:rPr>
              <a:t>Java</a:t>
            </a:r>
            <a:r>
              <a:rPr lang="hr-HR">
                <a:latin typeface="Arial"/>
                <a:cs typeface="Arial"/>
              </a:rPr>
              <a:t>, </a:t>
            </a:r>
            <a:r>
              <a:rPr lang="hr-HR">
                <a:latin typeface="Arial"/>
                <a:cs typeface="Arial"/>
                <a:hlinkClick r:id="rId3"/>
              </a:rPr>
              <a:t>Spring</a:t>
            </a:r>
            <a:r>
              <a:rPr lang="hr-HR">
                <a:latin typeface="Arial"/>
                <a:cs typeface="Arial"/>
              </a:rPr>
              <a:t>, </a:t>
            </a:r>
            <a:r>
              <a:rPr lang="hr-HR">
                <a:latin typeface="Arial"/>
                <a:cs typeface="Arial"/>
                <a:hlinkClick r:id="rId4"/>
              </a:rPr>
              <a:t>Swagger</a:t>
            </a:r>
            <a:endParaRPr lang="hr-HR"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hr-HR" err="1">
                <a:latin typeface="Arial"/>
                <a:cs typeface="Arial"/>
              </a:rPr>
              <a:t>Frontend</a:t>
            </a:r>
            <a:r>
              <a:rPr lang="hr-HR">
                <a:latin typeface="Arial"/>
                <a:cs typeface="Arial"/>
              </a:rPr>
              <a:t>: </a:t>
            </a:r>
            <a:r>
              <a:rPr lang="hr-HR">
                <a:latin typeface="Arial"/>
                <a:cs typeface="Arial"/>
                <a:hlinkClick r:id="rId5"/>
              </a:rPr>
              <a:t>JavaScript</a:t>
            </a:r>
            <a:r>
              <a:rPr lang="hr-HR">
                <a:latin typeface="Arial"/>
                <a:cs typeface="Arial"/>
              </a:rPr>
              <a:t>, </a:t>
            </a:r>
            <a:r>
              <a:rPr lang="hr-HR">
                <a:latin typeface="Arial"/>
                <a:cs typeface="Arial"/>
                <a:hlinkClick r:id="rId6"/>
              </a:rPr>
              <a:t>React</a:t>
            </a:r>
            <a:r>
              <a:rPr lang="hr-HR">
                <a:latin typeface="Arial"/>
                <a:cs typeface="Arial"/>
              </a:rPr>
              <a:t>, </a:t>
            </a:r>
            <a:r>
              <a:rPr lang="hr-HR">
                <a:latin typeface="Arial"/>
                <a:cs typeface="Arial"/>
                <a:hlinkClick r:id="rId7"/>
              </a:rPr>
              <a:t>Bootstrap</a:t>
            </a:r>
            <a:endParaRPr lang="hr-HR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3EE6D-A9FA-6718-3116-4B679837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16</a:t>
            </a:fld>
            <a:endParaRPr lang="hr-H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5103EF-89CF-0A97-0C10-483D3401A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80893"/>
              </p:ext>
            </p:extLst>
          </p:nvPr>
        </p:nvGraphicFramePr>
        <p:xfrm>
          <a:off x="1055913" y="1880324"/>
          <a:ext cx="7119258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9629">
                  <a:extLst>
                    <a:ext uri="{9D8B030D-6E8A-4147-A177-3AD203B41FA5}">
                      <a16:colId xmlns:a16="http://schemas.microsoft.com/office/drawing/2014/main" val="944368489"/>
                    </a:ext>
                  </a:extLst>
                </a:gridCol>
                <a:gridCol w="3559629">
                  <a:extLst>
                    <a:ext uri="{9D8B030D-6E8A-4147-A177-3AD203B41FA5}">
                      <a16:colId xmlns:a16="http://schemas.microsoft.com/office/drawing/2014/main" val="4211993975"/>
                    </a:ext>
                  </a:extLst>
                </a:gridCol>
              </a:tblGrid>
              <a:tr h="502252">
                <a:tc>
                  <a:txBody>
                    <a:bodyPr/>
                    <a:lstStyle/>
                    <a:p>
                      <a:pPr algn="ctr"/>
                      <a:r>
                        <a:rPr lang="en-HR" sz="2800" b="0">
                          <a:solidFill>
                            <a:sysClr val="windowText" lastClr="000000"/>
                          </a:solidFill>
                          <a:latin typeface="+mn-lt"/>
                        </a:rPr>
                        <a:t>Backend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R" sz="2800" b="0">
                          <a:solidFill>
                            <a:sysClr val="windowText" lastClr="000000"/>
                          </a:solidFill>
                          <a:latin typeface="+mn-lt"/>
                        </a:rPr>
                        <a:t>Frontend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276589"/>
                  </a:ext>
                </a:extLst>
              </a:tr>
              <a:tr h="174311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latin typeface="+mn-lt"/>
                          <a:cs typeface="Arial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Java</a:t>
                      </a:r>
                      <a:endParaRPr lang="hr-HR" sz="2800" b="0">
                        <a:solidFill>
                          <a:sysClr val="windowText" lastClr="000000"/>
                        </a:solidFill>
                        <a:latin typeface="+mn-lt"/>
                        <a:cs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latin typeface="+mn-lt"/>
                          <a:cs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Spring</a:t>
                      </a:r>
                      <a:endParaRPr lang="hr-HR" sz="2800" b="0">
                        <a:solidFill>
                          <a:sysClr val="windowText" lastClr="000000"/>
                        </a:solidFill>
                        <a:latin typeface="+mn-lt"/>
                        <a:cs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r-HR" sz="2800" b="0" u="sng" err="1">
                          <a:solidFill>
                            <a:schemeClr val="tx1"/>
                          </a:solidFill>
                          <a:latin typeface="+mn-lt"/>
                          <a:cs typeface="Arial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HR" sz="2800" b="0" u="sng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latin typeface="+mn-lt"/>
                          <a:cs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JavaScript</a:t>
                      </a:r>
                      <a:endParaRPr lang="hr-HR" sz="2800" b="0">
                        <a:solidFill>
                          <a:sysClr val="windowText" lastClr="000000"/>
                        </a:solidFill>
                        <a:latin typeface="+mn-lt"/>
                        <a:cs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latin typeface="+mn-lt"/>
                          <a:cs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React</a:t>
                      </a:r>
                      <a:endParaRPr lang="hr-HR" sz="2800" b="0">
                        <a:solidFill>
                          <a:sysClr val="windowText" lastClr="000000"/>
                        </a:solidFill>
                        <a:latin typeface="+mn-lt"/>
                        <a:cs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r-HR" sz="2800" b="0">
                          <a:solidFill>
                            <a:sysClr val="windowText" lastClr="000000"/>
                          </a:solidFill>
                          <a:latin typeface="+mn-lt"/>
                          <a:cs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Bootstrap</a:t>
                      </a:r>
                      <a:endParaRPr lang="hr-HR" sz="2800" b="0">
                        <a:solidFill>
                          <a:sysClr val="windowText" lastClr="000000"/>
                        </a:solidFill>
                        <a:latin typeface="+mn-lt"/>
                        <a:cs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HR" sz="2800" b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1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992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Organizacija rada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SCRUM model procesa razvoja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hr-HR"/>
              <a:t>Razlike: nismo održavali sve ceremonije SCRUM-a</a:t>
            </a:r>
          </a:p>
          <a:p>
            <a:r>
              <a:rPr lang="hr-HR"/>
              <a:t>Raspodjela posla po članovima tima:</a:t>
            </a:r>
          </a:p>
          <a:p>
            <a:pPr lvl="1"/>
            <a:r>
              <a:rPr lang="hr-HR"/>
              <a:t>Development: 4 člana (2 BE + 2 FE)</a:t>
            </a:r>
          </a:p>
          <a:p>
            <a:pPr lvl="1"/>
            <a:r>
              <a:rPr lang="hr-HR" err="1"/>
              <a:t>Deployment</a:t>
            </a:r>
            <a:r>
              <a:rPr lang="hr-HR"/>
              <a:t>: 1 član</a:t>
            </a:r>
          </a:p>
          <a:p>
            <a:pPr lvl="1"/>
            <a:r>
              <a:rPr lang="hr-HR"/>
              <a:t>Dokumentacija: 2 člana</a:t>
            </a:r>
          </a:p>
          <a:p>
            <a:pPr lvl="1"/>
            <a:r>
              <a:rPr lang="hr-HR"/>
              <a:t>Testiranje: 1 </a:t>
            </a:r>
            <a:r>
              <a:rPr lang="hr-HR">
                <a:ea typeface="+mn-lt"/>
                <a:cs typeface="+mn-lt"/>
              </a:rPr>
              <a:t>član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52239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9D49A6-86F7-B744-828A-D7C1D9D15D8C}"/>
              </a:ext>
            </a:extLst>
          </p:cNvPr>
          <p:cNvSpPr txBox="1"/>
          <p:nvPr/>
        </p:nvSpPr>
        <p:spPr>
          <a:xfrm>
            <a:off x="190968" y="6580280"/>
            <a:ext cx="85346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>
                <a:solidFill>
                  <a:schemeClr val="bg1"/>
                </a:solidFill>
                <a:latin typeface="Century Gothic" panose="020B0502020202020204" pitchFamily="34" charset="0"/>
              </a:rPr>
              <a:t>PROJECT TIMELINE</a:t>
            </a:r>
            <a:endParaRPr lang="en-US" sz="1350">
              <a:solidFill>
                <a:schemeClr val="bg1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5C5ABF-7D99-426E-B903-562947AF6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33438"/>
              </p:ext>
            </p:extLst>
          </p:nvPr>
        </p:nvGraphicFramePr>
        <p:xfrm>
          <a:off x="0" y="0"/>
          <a:ext cx="9144001" cy="6965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726">
                  <a:extLst>
                    <a:ext uri="{9D8B030D-6E8A-4147-A177-3AD203B41FA5}">
                      <a16:colId xmlns:a16="http://schemas.microsoft.com/office/drawing/2014/main" val="1066086281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288534551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2176231098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1058739709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051747225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779309867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925187995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855962133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786605548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4285918668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2029914770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107758171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542873087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1225210315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2094181217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371814571"/>
                    </a:ext>
                  </a:extLst>
                </a:gridCol>
              </a:tblGrid>
              <a:tr h="342815">
                <a:tc rowSpan="2"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LISTOPAD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" u="none" strike="noStrike" kern="120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LISTOPAD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STUDENI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PROSINAC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SIJEČANJ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10247"/>
                  </a:ext>
                </a:extLst>
              </a:tr>
              <a:tr h="2743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23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20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27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25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6501526"/>
                  </a:ext>
                </a:extLst>
              </a:tr>
              <a:tr h="3856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TJEDAN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11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14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15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963146"/>
                  </a:ext>
                </a:extLst>
              </a:tr>
              <a:tr h="397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FAZA INICIJACIJE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0619069"/>
                  </a:ext>
                </a:extLst>
              </a:tr>
              <a:tr h="39754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Početak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procesa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razvoja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9745879"/>
                  </a:ext>
                </a:extLst>
              </a:tr>
              <a:tr h="397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3859218"/>
                  </a:ext>
                </a:extLst>
              </a:tr>
              <a:tr h="397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6704070"/>
                  </a:ext>
                </a:extLst>
              </a:tr>
              <a:tr h="397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Century Gothic" panose="020B0502020202020204" pitchFamily="34" charset="0"/>
                        </a:rPr>
                        <a:t>FAZA OTKRIVANJA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2858273"/>
                  </a:ext>
                </a:extLst>
              </a:tr>
              <a:tr h="3975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err="1">
                          <a:effectLst/>
                          <a:latin typeface="Century Gothic" panose="020B0502020202020204" pitchFamily="34" charset="0"/>
                        </a:rPr>
                        <a:t>Strukturirani</a:t>
                      </a:r>
                      <a:r>
                        <a:rPr lang="en-US" sz="700" u="none" strike="noStrike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700" u="none" strike="noStrike" err="1">
                          <a:effectLst/>
                          <a:latin typeface="Century Gothic" panose="020B0502020202020204" pitchFamily="34" charset="0"/>
                        </a:rPr>
                        <a:t>pristup</a:t>
                      </a:r>
                      <a:r>
                        <a:rPr lang="en-US" sz="700" u="none" strike="noStrike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700" u="none" strike="noStrike" err="1">
                          <a:effectLst/>
                          <a:latin typeface="Century Gothic" panose="020B0502020202020204" pitchFamily="34" charset="0"/>
                        </a:rPr>
                        <a:t>definiranja</a:t>
                      </a:r>
                      <a:r>
                        <a:rPr lang="en-US" sz="700" u="none" strike="noStrike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700" u="none" strike="noStrike" err="1">
                          <a:effectLst/>
                          <a:latin typeface="Century Gothic" panose="020B0502020202020204" pitchFamily="34" charset="0"/>
                        </a:rPr>
                        <a:t>zahtjeva</a:t>
                      </a:r>
                      <a:r>
                        <a:rPr lang="en-US" sz="700" u="none" strike="noStrike">
                          <a:effectLst/>
                          <a:latin typeface="Century Gothic" panose="020B0502020202020204" pitchFamily="34" charset="0"/>
                        </a:rPr>
                        <a:t> I </a:t>
                      </a:r>
                      <a:r>
                        <a:rPr lang="en-US" sz="700" u="none" strike="noStrike" err="1">
                          <a:effectLst/>
                          <a:latin typeface="Century Gothic" panose="020B0502020202020204" pitchFamily="34" charset="0"/>
                        </a:rPr>
                        <a:t>dokumentacije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6162599"/>
                  </a:ext>
                </a:extLst>
              </a:tr>
              <a:tr h="397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3987855"/>
                  </a:ext>
                </a:extLst>
              </a:tr>
              <a:tr h="397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4702740"/>
                  </a:ext>
                </a:extLst>
              </a:tr>
              <a:tr h="397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0934541"/>
                  </a:ext>
                </a:extLst>
              </a:tr>
              <a:tr h="397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2726660"/>
                  </a:ext>
                </a:extLst>
              </a:tr>
              <a:tr h="397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FAZA ISPORUKE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597069"/>
                  </a:ext>
                </a:extLst>
              </a:tr>
              <a:tr h="39754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Samostalan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rad </a:t>
                      </a:r>
                      <a:r>
                        <a:rPr lang="en-US" sz="700" b="0" i="0" u="none" strike="noStrike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članova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700" b="0" i="0" u="none" strike="noStrike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tima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700" b="0" i="0" u="none" strike="noStrike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700" b="0" i="0" u="none" strike="noStrike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implementaciji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5800196"/>
                  </a:ext>
                </a:extLst>
              </a:tr>
              <a:tr h="397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5624896"/>
                  </a:ext>
                </a:extLst>
              </a:tr>
              <a:tr h="397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9974786"/>
                  </a:ext>
                </a:extLst>
              </a:tr>
              <a:tr h="397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US" sz="500" b="0" i="0" u="none" strike="noStrike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1870009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870ACD84-68D2-43B5-AB78-4C3C4AB55340}"/>
              </a:ext>
            </a:extLst>
          </p:cNvPr>
          <p:cNvGrpSpPr/>
          <p:nvPr/>
        </p:nvGrpSpPr>
        <p:grpSpPr>
          <a:xfrm>
            <a:off x="4176724" y="986321"/>
            <a:ext cx="709297" cy="5979616"/>
            <a:chOff x="-2992933" y="318817"/>
            <a:chExt cx="1427237" cy="682069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0000000-0008-0000-0100-000004000000}"/>
                </a:ext>
              </a:extLst>
            </p:cNvPr>
            <p:cNvCxnSpPr>
              <a:cxnSpLocks/>
            </p:cNvCxnSpPr>
            <p:nvPr/>
          </p:nvCxnSpPr>
          <p:spPr>
            <a:xfrm>
              <a:off x="-2992933" y="528908"/>
              <a:ext cx="0" cy="6610600"/>
            </a:xfrm>
            <a:prstGeom prst="line">
              <a:avLst/>
            </a:prstGeom>
            <a:ln w="76200">
              <a:gradFill flip="none" rotWithShape="1">
                <a:gsLst>
                  <a:gs pos="100000">
                    <a:schemeClr val="accent2">
                      <a:lumMod val="67000"/>
                      <a:alpha val="51000"/>
                    </a:schemeClr>
                  </a:gs>
                  <a:gs pos="0">
                    <a:schemeClr val="accent2">
                      <a:lumMod val="97000"/>
                      <a:lumOff val="3000"/>
                    </a:schemeClr>
                  </a:gs>
                </a:gsLst>
                <a:lin ang="16200000" scaled="1"/>
                <a:tileRect/>
              </a:gra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 Diagonal Corner Rectangle 4">
              <a:extLst>
                <a:ext uri="{FF2B5EF4-FFF2-40B4-BE49-F238E27FC236}">
                  <a16:creationId xmlns:a16="http://schemas.microsoft.com/office/drawing/2014/main" id="{00000000-0008-0000-0100-0000050000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992933" y="318817"/>
              <a:ext cx="1427237" cy="420180"/>
            </a:xfrm>
            <a:prstGeom prst="round2Diag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75" b="1">
                  <a:solidFill>
                    <a:schemeClr val="bg1"/>
                  </a:solidFill>
                  <a:latin typeface="Century Gothic" panose="020B0502020202020204" pitchFamily="34" charset="0"/>
                  <a:ea typeface="Arial" charset="0"/>
                  <a:cs typeface="Arial" charset="0"/>
                </a:rPr>
                <a:t>Prva </a:t>
              </a:r>
              <a:r>
                <a:rPr lang="en-US" sz="675" b="1" err="1">
                  <a:solidFill>
                    <a:schemeClr val="bg1"/>
                  </a:solidFill>
                  <a:latin typeface="Century Gothic" panose="020B0502020202020204" pitchFamily="34" charset="0"/>
                  <a:ea typeface="Arial" charset="0"/>
                  <a:cs typeface="Arial" charset="0"/>
                </a:rPr>
                <a:t>predaja</a:t>
              </a:r>
              <a:endParaRPr lang="en-US" sz="675" b="1">
                <a:solidFill>
                  <a:schemeClr val="bg1"/>
                </a:solidFill>
                <a:latin typeface="Century Gothic" panose="020B0502020202020204" pitchFamily="34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00000000-0008-0000-0100-000007000000}"/>
              </a:ext>
            </a:extLst>
          </p:cNvPr>
          <p:cNvSpPr/>
          <p:nvPr/>
        </p:nvSpPr>
        <p:spPr>
          <a:xfrm>
            <a:off x="1021607" y="1029062"/>
            <a:ext cx="496625" cy="40806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err="1">
                <a:latin typeface="Century Gothic" panose="020B0502020202020204" pitchFamily="34" charset="0"/>
              </a:rPr>
              <a:t>Formiranje</a:t>
            </a:r>
            <a:r>
              <a:rPr lang="en-US" sz="600">
                <a:latin typeface="Century Gothic" panose="020B0502020202020204" pitchFamily="34" charset="0"/>
              </a:rPr>
              <a:t> </a:t>
            </a:r>
            <a:r>
              <a:rPr lang="en-US" sz="600" err="1">
                <a:latin typeface="Century Gothic" panose="020B0502020202020204" pitchFamily="34" charset="0"/>
              </a:rPr>
              <a:t>tima</a:t>
            </a:r>
            <a:endParaRPr lang="en-US" sz="600">
              <a:latin typeface="Century Gothic" panose="020B0502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000000-0008-0000-0100-000008000000}"/>
              </a:ext>
            </a:extLst>
          </p:cNvPr>
          <p:cNvSpPr/>
          <p:nvPr/>
        </p:nvSpPr>
        <p:spPr>
          <a:xfrm>
            <a:off x="1426931" y="3008322"/>
            <a:ext cx="936414" cy="323651"/>
          </a:xfrm>
          <a:prstGeom prst="rect">
            <a:avLst/>
          </a:prstGeom>
          <a:solidFill>
            <a:srgbClr val="C65A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err="1">
                <a:latin typeface="Century Gothic" panose="020B0502020202020204" pitchFamily="34" charset="0"/>
              </a:rPr>
              <a:t>Analiza</a:t>
            </a:r>
            <a:r>
              <a:rPr lang="en-US" sz="7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i</a:t>
            </a:r>
            <a:r>
              <a:rPr lang="en-US" sz="7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definiranje</a:t>
            </a:r>
            <a:r>
              <a:rPr lang="en-US" sz="7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zahtjeva</a:t>
            </a:r>
            <a:endParaRPr lang="en-US" sz="700"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0000000-0008-0000-0100-000009000000}"/>
              </a:ext>
            </a:extLst>
          </p:cNvPr>
          <p:cNvSpPr/>
          <p:nvPr/>
        </p:nvSpPr>
        <p:spPr>
          <a:xfrm>
            <a:off x="1398066" y="1404462"/>
            <a:ext cx="643619" cy="39984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err="1">
                <a:latin typeface="Century Gothic" panose="020B0502020202020204" pitchFamily="34" charset="0"/>
              </a:rPr>
              <a:t>Odabir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tehnologija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i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alata</a:t>
            </a:r>
            <a:endParaRPr lang="en-US" sz="800">
              <a:latin typeface="Century Gothic" panose="020B0502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000000-0008-0000-0100-00000A000000}"/>
              </a:ext>
            </a:extLst>
          </p:cNvPr>
          <p:cNvSpPr/>
          <p:nvPr/>
        </p:nvSpPr>
        <p:spPr>
          <a:xfrm>
            <a:off x="2363354" y="5398569"/>
            <a:ext cx="5146396" cy="325014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latin typeface="Century Gothic" panose="020B0502020202020204" pitchFamily="34" charset="0"/>
              </a:rPr>
              <a:t>Frontend </a:t>
            </a:r>
            <a:r>
              <a:rPr lang="en-US" sz="1000" err="1">
                <a:latin typeface="Century Gothic" panose="020B0502020202020204" pitchFamily="34" charset="0"/>
              </a:rPr>
              <a:t>razvoj</a:t>
            </a:r>
            <a:endParaRPr lang="en-US" sz="1000">
              <a:latin typeface="Century Gothic" panose="020B0502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0000000-0008-0000-0100-00000B000000}"/>
              </a:ext>
            </a:extLst>
          </p:cNvPr>
          <p:cNvSpPr/>
          <p:nvPr/>
        </p:nvSpPr>
        <p:spPr>
          <a:xfrm>
            <a:off x="1531553" y="4656513"/>
            <a:ext cx="5978197" cy="27807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err="1">
                <a:latin typeface="Century Gothic" panose="020B0502020202020204" pitchFamily="34" charset="0"/>
              </a:rPr>
              <a:t>Učenje</a:t>
            </a:r>
            <a:r>
              <a:rPr lang="en-US" sz="800">
                <a:latin typeface="Century Gothic" panose="020B0502020202020204" pitchFamily="34" charset="0"/>
              </a:rPr>
              <a:t> o </a:t>
            </a:r>
            <a:r>
              <a:rPr lang="en-US" sz="800" err="1">
                <a:latin typeface="Century Gothic" panose="020B0502020202020204" pitchFamily="34" charset="0"/>
              </a:rPr>
              <a:t>odabranim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alatima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i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tehnologijama</a:t>
            </a:r>
            <a:endParaRPr lang="en-US" sz="800">
              <a:latin typeface="Century Gothic" panose="020B0502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000000-0008-0000-0100-00000C000000}"/>
              </a:ext>
            </a:extLst>
          </p:cNvPr>
          <p:cNvSpPr/>
          <p:nvPr/>
        </p:nvSpPr>
        <p:spPr>
          <a:xfrm>
            <a:off x="1844856" y="3792035"/>
            <a:ext cx="1076555" cy="3821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err="1">
                <a:latin typeface="Century Gothic" panose="020B0502020202020204" pitchFamily="34" charset="0"/>
              </a:rPr>
              <a:t>Izrada</a:t>
            </a:r>
            <a:r>
              <a:rPr lang="en-US" sz="7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obrazaca</a:t>
            </a:r>
            <a:r>
              <a:rPr lang="en-US" sz="7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uporabe</a:t>
            </a:r>
            <a:r>
              <a:rPr lang="en-US" sz="7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i</a:t>
            </a:r>
            <a:r>
              <a:rPr lang="en-US" sz="7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sekvencijskih</a:t>
            </a:r>
            <a:r>
              <a:rPr lang="en-US" sz="7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dijagrama</a:t>
            </a:r>
            <a:r>
              <a:rPr lang="en-US" sz="70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000000-0008-0000-0100-00000D000000}"/>
              </a:ext>
            </a:extLst>
          </p:cNvPr>
          <p:cNvSpPr/>
          <p:nvPr/>
        </p:nvSpPr>
        <p:spPr>
          <a:xfrm>
            <a:off x="2073780" y="4213951"/>
            <a:ext cx="1090872" cy="3473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err="1">
                <a:latin typeface="Century Gothic" panose="020B0502020202020204" pitchFamily="34" charset="0"/>
              </a:rPr>
              <a:t>Definiranje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arhitekture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sustava</a:t>
            </a:r>
            <a:endParaRPr lang="en-US" sz="800">
              <a:latin typeface="Century Gothic" panose="020B0502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0000000-0008-0000-0100-00000E000000}"/>
              </a:ext>
            </a:extLst>
          </p:cNvPr>
          <p:cNvSpPr/>
          <p:nvPr/>
        </p:nvSpPr>
        <p:spPr>
          <a:xfrm>
            <a:off x="2363354" y="5785581"/>
            <a:ext cx="5146396" cy="325014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latin typeface="Century Gothic" panose="020B0502020202020204" pitchFamily="34" charset="0"/>
              </a:rPr>
              <a:t>Backend </a:t>
            </a:r>
            <a:r>
              <a:rPr lang="en-US" sz="900" err="1">
                <a:latin typeface="Century Gothic" panose="020B0502020202020204" pitchFamily="34" charset="0"/>
              </a:rPr>
              <a:t>razvoj</a:t>
            </a:r>
            <a:r>
              <a:rPr lang="en-US" sz="900">
                <a:latin typeface="Century Gothic" panose="020B0502020202020204" pitchFamily="34" charset="0"/>
              </a:rPr>
              <a:t> I </a:t>
            </a:r>
            <a:r>
              <a:rPr lang="en-US" sz="900" err="1">
                <a:latin typeface="Century Gothic" panose="020B0502020202020204" pitchFamily="34" charset="0"/>
              </a:rPr>
              <a:t>integracija</a:t>
            </a:r>
            <a:endParaRPr lang="en-US" sz="900">
              <a:latin typeface="Century Gothic" panose="020B0502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0000000-0008-0000-0100-000012000000}"/>
              </a:ext>
            </a:extLst>
          </p:cNvPr>
          <p:cNvSpPr/>
          <p:nvPr/>
        </p:nvSpPr>
        <p:spPr>
          <a:xfrm>
            <a:off x="7292265" y="6212281"/>
            <a:ext cx="1061184" cy="3000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err="1">
                <a:latin typeface="Century Gothic" panose="020B0502020202020204" pitchFamily="34" charset="0"/>
              </a:rPr>
              <a:t>Testiranje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i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ispravci</a:t>
            </a:r>
            <a:endParaRPr lang="en-US" sz="800">
              <a:latin typeface="Century Gothic" panose="020B0502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0000000-0008-0000-0100-000013000000}"/>
              </a:ext>
            </a:extLst>
          </p:cNvPr>
          <p:cNvSpPr/>
          <p:nvPr/>
        </p:nvSpPr>
        <p:spPr>
          <a:xfrm>
            <a:off x="3164652" y="4996585"/>
            <a:ext cx="1011216" cy="3554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err="1">
                <a:latin typeface="Century Gothic" panose="020B0502020202020204" pitchFamily="34" charset="0"/>
              </a:rPr>
              <a:t>Postavljanje</a:t>
            </a:r>
            <a:r>
              <a:rPr lang="en-US" sz="600">
                <a:latin typeface="Century Gothic" panose="020B0502020202020204" pitchFamily="34" charset="0"/>
              </a:rPr>
              <a:t> </a:t>
            </a:r>
            <a:r>
              <a:rPr lang="en-US" sz="700">
                <a:latin typeface="Century Gothic" panose="020B0502020202020204" pitchFamily="34" charset="0"/>
              </a:rPr>
              <a:t>deployment</a:t>
            </a:r>
            <a:r>
              <a:rPr lang="en-US" sz="600">
                <a:latin typeface="Century Gothic" panose="020B0502020202020204" pitchFamily="34" charset="0"/>
              </a:rPr>
              <a:t> </a:t>
            </a:r>
            <a:r>
              <a:rPr lang="en-US" sz="600" err="1">
                <a:latin typeface="Century Gothic" panose="020B0502020202020204" pitchFamily="34" charset="0"/>
              </a:rPr>
              <a:t>okruženja</a:t>
            </a:r>
            <a:endParaRPr lang="en-US" sz="600">
              <a:latin typeface="Century Gothic" panose="020B0502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0000000-0008-0000-0100-00001C000000}"/>
              </a:ext>
            </a:extLst>
          </p:cNvPr>
          <p:cNvSpPr/>
          <p:nvPr/>
        </p:nvSpPr>
        <p:spPr>
          <a:xfrm>
            <a:off x="1553165" y="2224610"/>
            <a:ext cx="666976" cy="32365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err="1">
                <a:latin typeface="Century Gothic" panose="020B0502020202020204" pitchFamily="34" charset="0"/>
              </a:rPr>
              <a:t>Priprema</a:t>
            </a:r>
            <a:r>
              <a:rPr lang="en-US" sz="7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dokumentacije</a:t>
            </a:r>
            <a:endParaRPr lang="en-US" sz="700">
              <a:latin typeface="Century Gothic" panose="020B0502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0000000-0008-0000-0100-00001F000000}"/>
              </a:ext>
            </a:extLst>
          </p:cNvPr>
          <p:cNvSpPr/>
          <p:nvPr/>
        </p:nvSpPr>
        <p:spPr>
          <a:xfrm>
            <a:off x="8883465" y="986322"/>
            <a:ext cx="259680" cy="59796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89000"/>
                </a:schemeClr>
              </a:gs>
              <a:gs pos="5000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bg2">
                  <a:lumMod val="90000"/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25" b="1">
                <a:latin typeface="Century Gothic" panose="020B0502020202020204" pitchFamily="34" charset="0"/>
              </a:rPr>
              <a:t>KRAJ PROJEKTA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4237CE-5E70-0C98-723E-7C409EB797B5}"/>
              </a:ext>
            </a:extLst>
          </p:cNvPr>
          <p:cNvSpPr/>
          <p:nvPr/>
        </p:nvSpPr>
        <p:spPr>
          <a:xfrm>
            <a:off x="1695516" y="3410196"/>
            <a:ext cx="923693" cy="3420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err="1">
                <a:latin typeface="Century Gothic" panose="020B0502020202020204" pitchFamily="34" charset="0"/>
              </a:rPr>
              <a:t>Dokumentiranje</a:t>
            </a:r>
            <a:r>
              <a:rPr lang="en-US" sz="500">
                <a:latin typeface="Century Gothic" panose="020B0502020202020204" pitchFamily="34" charset="0"/>
              </a:rPr>
              <a:t> </a:t>
            </a:r>
            <a:r>
              <a:rPr lang="en-US" sz="700" err="1">
                <a:latin typeface="Century Gothic" panose="020B0502020202020204" pitchFamily="34" charset="0"/>
              </a:rPr>
              <a:t>zahtjeva</a:t>
            </a:r>
            <a:endParaRPr lang="en-US" sz="50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EC4EB7-45D9-F24A-375D-260B10C3CAFE}"/>
              </a:ext>
            </a:extLst>
          </p:cNvPr>
          <p:cNvSpPr/>
          <p:nvPr/>
        </p:nvSpPr>
        <p:spPr>
          <a:xfrm>
            <a:off x="7292265" y="6623066"/>
            <a:ext cx="1061184" cy="300081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err="1">
                <a:latin typeface="Century Gothic" panose="020B0502020202020204" pitchFamily="34" charset="0"/>
              </a:rPr>
              <a:t>Pisanje</a:t>
            </a:r>
            <a:r>
              <a:rPr lang="en-US" sz="8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uputa</a:t>
            </a:r>
            <a:r>
              <a:rPr lang="en-US" sz="800">
                <a:latin typeface="Century Gothic" panose="020B0502020202020204" pitchFamily="34" charset="0"/>
              </a:rPr>
              <a:t> za </a:t>
            </a:r>
            <a:r>
              <a:rPr lang="en-US" sz="800" err="1">
                <a:latin typeface="Century Gothic" panose="020B0502020202020204" pitchFamily="34" charset="0"/>
              </a:rPr>
              <a:t>puštanje</a:t>
            </a:r>
            <a:r>
              <a:rPr lang="en-US" sz="800">
                <a:latin typeface="Century Gothic" panose="020B0502020202020204" pitchFamily="34" charset="0"/>
              </a:rPr>
              <a:t> u </a:t>
            </a:r>
            <a:r>
              <a:rPr lang="en-US" sz="800" err="1">
                <a:latin typeface="Century Gothic" panose="020B0502020202020204" pitchFamily="34" charset="0"/>
              </a:rPr>
              <a:t>pogon</a:t>
            </a:r>
            <a:endParaRPr lang="en-US" sz="800"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140C5-24BB-6653-8B24-183BA8874988}"/>
              </a:ext>
            </a:extLst>
          </p:cNvPr>
          <p:cNvSpPr/>
          <p:nvPr/>
        </p:nvSpPr>
        <p:spPr>
          <a:xfrm>
            <a:off x="1488742" y="1825821"/>
            <a:ext cx="666976" cy="34815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err="1">
                <a:latin typeface="Century Gothic" panose="020B0502020202020204" pitchFamily="34" charset="0"/>
              </a:rPr>
              <a:t>Postavljanje</a:t>
            </a:r>
            <a:r>
              <a:rPr lang="en-US" sz="500">
                <a:latin typeface="Century Gothic" panose="020B0502020202020204" pitchFamily="34" charset="0"/>
              </a:rPr>
              <a:t> </a:t>
            </a:r>
            <a:r>
              <a:rPr lang="en-US" sz="800" err="1">
                <a:latin typeface="Century Gothic" panose="020B0502020202020204" pitchFamily="34" charset="0"/>
              </a:rPr>
              <a:t>Jire</a:t>
            </a:r>
            <a:endParaRPr lang="en-US" sz="800">
              <a:latin typeface="Century Gothic" panose="020B0502020202020204" pitchFamily="34" charset="0"/>
            </a:endParaRPr>
          </a:p>
          <a:p>
            <a:pPr algn="ctr"/>
            <a:endParaRPr lang="en-US" sz="5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2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computer screen&#10;&#10;Description automatically generated">
            <a:extLst>
              <a:ext uri="{FF2B5EF4-FFF2-40B4-BE49-F238E27FC236}">
                <a16:creationId xmlns:a16="http://schemas.microsoft.com/office/drawing/2014/main" id="{343290BE-D0C5-A37E-07A5-FE9DA16D7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27" y="68263"/>
            <a:ext cx="2503747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073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Sadržaj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/>
              <a:t>Opis zadatka</a:t>
            </a:r>
          </a:p>
          <a:p>
            <a:r>
              <a:rPr lang="hr-HR"/>
              <a:t>Pregled zahtjeva</a:t>
            </a:r>
          </a:p>
          <a:p>
            <a:r>
              <a:rPr lang="hr-HR"/>
              <a:t>Korišteni alati i tehnologije</a:t>
            </a:r>
          </a:p>
          <a:p>
            <a:r>
              <a:rPr lang="hr-HR"/>
              <a:t>Arhitektura</a:t>
            </a:r>
          </a:p>
          <a:p>
            <a:r>
              <a:rPr lang="hr-HR"/>
              <a:t>Organizacija rada </a:t>
            </a:r>
          </a:p>
          <a:p>
            <a:r>
              <a:rPr lang="hr-HR"/>
              <a:t>Iskustva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7531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Naučene lekcije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AFD090-B679-7484-5683-92B948AF6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264152"/>
              </p:ext>
            </p:extLst>
          </p:nvPr>
        </p:nvGraphicFramePr>
        <p:xfrm>
          <a:off x="628650" y="1395413"/>
          <a:ext cx="78867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18622686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34981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HR" i="1">
                          <a:solidFill>
                            <a:schemeClr val="tx1"/>
                          </a:solidFill>
                        </a:rPr>
                        <a:t>DOBRO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R" i="1">
                          <a:solidFill>
                            <a:schemeClr val="tx1"/>
                          </a:solidFill>
                        </a:rPr>
                        <a:t>MOŽE BOLJE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7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/>
                        <a:t>K</a:t>
                      </a:r>
                      <a:r>
                        <a:rPr lang="en-HR"/>
                        <a:t>omunikacija </a:t>
                      </a:r>
                      <a:r>
                        <a:rPr lang="en-GB" err="1"/>
                        <a:t>i</a:t>
                      </a:r>
                      <a:r>
                        <a:rPr lang="en-HR"/>
                        <a:t> suradnja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err="1"/>
                        <a:t>Organizacija</a:t>
                      </a:r>
                      <a:endParaRPr lang="en-H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/>
                        <a:t>D</a:t>
                      </a:r>
                      <a:r>
                        <a:rPr lang="en-HR"/>
                        <a:t>efiniranje obrazaca </a:t>
                      </a:r>
                      <a:r>
                        <a:rPr lang="en-HR" err="1"/>
                        <a:t>uporabe</a:t>
                      </a:r>
                      <a:r>
                        <a:rPr lang="en-HR"/>
                        <a:t> u </a:t>
                      </a:r>
                      <a:r>
                        <a:rPr lang="en-HR" err="1"/>
                        <a:t>fazi</a:t>
                      </a:r>
                      <a:r>
                        <a:rPr lang="en-HR"/>
                        <a:t> </a:t>
                      </a:r>
                      <a:r>
                        <a:rPr lang="en-HR" err="1"/>
                        <a:t>inicijacije</a:t>
                      </a:r>
                      <a:r>
                        <a:rPr lang="en-HR"/>
                        <a:t> (</a:t>
                      </a:r>
                      <a:r>
                        <a:rPr lang="en-HR" err="1"/>
                        <a:t>planiranje</a:t>
                      </a:r>
                      <a:r>
                        <a:rPr lang="en-HR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HR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88553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2593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FFFC-0195-9C45-7D09-0DA8BC5D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BB55-9602-99AA-D112-093C416C0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Arial"/>
                <a:cs typeface="Arial"/>
              </a:rPr>
              <a:t>Dorian Matić (dorian.matic@fer.hr)</a:t>
            </a:r>
          </a:p>
          <a:p>
            <a:r>
              <a:rPr lang="en-GB">
                <a:latin typeface="Arial"/>
                <a:cs typeface="Arial"/>
              </a:rPr>
              <a:t>Lucia </a:t>
            </a:r>
            <a:r>
              <a:rPr lang="en-GB" err="1">
                <a:latin typeface="Arial"/>
                <a:cs typeface="Arial"/>
              </a:rPr>
              <a:t>Crvelin</a:t>
            </a:r>
            <a:r>
              <a:rPr lang="en-GB">
                <a:latin typeface="Arial"/>
                <a:cs typeface="Arial"/>
              </a:rPr>
              <a:t> (lucia.crvelin@fer.hr)</a:t>
            </a:r>
            <a:endParaRPr lang="en-US">
              <a:latin typeface="Arial"/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Leon Cvetkovski (leon.cvetkovski@fer.hr)</a:t>
            </a:r>
            <a:endParaRPr lang="en-US">
              <a:latin typeface="Arial"/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Vedran </a:t>
            </a:r>
            <a:r>
              <a:rPr lang="en-GB" err="1">
                <a:latin typeface="Arial"/>
                <a:cs typeface="Arial"/>
              </a:rPr>
              <a:t>Kumanović</a:t>
            </a:r>
            <a:r>
              <a:rPr lang="en-GB">
                <a:latin typeface="Arial"/>
                <a:cs typeface="Arial"/>
              </a:rPr>
              <a:t> (vedran.kumanovic@fer.hr)</a:t>
            </a:r>
            <a:endParaRPr lang="en-US">
              <a:latin typeface="Arial"/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Mihael Lešković (mihael.leskovic@fer.hr)</a:t>
            </a:r>
            <a:endParaRPr lang="en-US">
              <a:latin typeface="Arial"/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Krešimir </a:t>
            </a:r>
            <a:r>
              <a:rPr lang="en-GB" err="1">
                <a:latin typeface="Arial"/>
                <a:cs typeface="Arial"/>
              </a:rPr>
              <a:t>Valečić</a:t>
            </a:r>
            <a:r>
              <a:rPr lang="en-GB">
                <a:latin typeface="Arial"/>
                <a:cs typeface="Arial"/>
              </a:rPr>
              <a:t> (kresimir.valecic@fer.hr)</a:t>
            </a:r>
            <a:endParaRPr lang="en-US">
              <a:latin typeface="Arial"/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Mia Vidaković (mia.vidakovic@fer.hr)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DC208-FE61-D4B5-BBF2-8CD37BE0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90870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187A-764C-74A5-169A-4710EC8F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Članovi</a:t>
            </a:r>
            <a:r>
              <a:rPr lang="en-GB"/>
              <a:t> </a:t>
            </a:r>
            <a:r>
              <a:rPr lang="en-GB" err="1"/>
              <a:t>tima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E6BC1-CC75-303A-9A5F-A0BF76F2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b="1"/>
              <a:t>Dorian Matić</a:t>
            </a:r>
            <a:r>
              <a:rPr lang="en-GB"/>
              <a:t> - </a:t>
            </a:r>
            <a:r>
              <a:rPr lang="en-GB" err="1"/>
              <a:t>voditelj</a:t>
            </a:r>
            <a:r>
              <a:rPr lang="en-GB"/>
              <a:t> tima</a:t>
            </a:r>
          </a:p>
          <a:p>
            <a:r>
              <a:rPr lang="en-GB"/>
              <a:t>Lucia </a:t>
            </a:r>
            <a:r>
              <a:rPr lang="en-GB" err="1"/>
              <a:t>Crvelin</a:t>
            </a:r>
            <a:r>
              <a:rPr lang="en-GB"/>
              <a:t> - </a:t>
            </a:r>
            <a:r>
              <a:rPr lang="en-GB" err="1"/>
              <a:t>dokumentacija</a:t>
            </a:r>
            <a:endParaRPr lang="en-GB"/>
          </a:p>
          <a:p>
            <a:r>
              <a:rPr lang="en-GB"/>
              <a:t>Leon Cvetkovski – FE developer</a:t>
            </a:r>
          </a:p>
          <a:p>
            <a:r>
              <a:rPr lang="en-GB"/>
              <a:t>Vedran </a:t>
            </a:r>
            <a:r>
              <a:rPr lang="en-GB" err="1"/>
              <a:t>Kumanović</a:t>
            </a:r>
            <a:r>
              <a:rPr lang="en-GB"/>
              <a:t> - </a:t>
            </a:r>
            <a:r>
              <a:rPr lang="en-GB" err="1"/>
              <a:t>dokumentacija</a:t>
            </a:r>
            <a:endParaRPr lang="en-GB"/>
          </a:p>
          <a:p>
            <a:r>
              <a:rPr lang="en-GB"/>
              <a:t>Mihael Lešković - Full-stack developer</a:t>
            </a:r>
          </a:p>
          <a:p>
            <a:r>
              <a:rPr lang="en-GB"/>
              <a:t>Krešimir </a:t>
            </a:r>
            <a:r>
              <a:rPr lang="en-GB" err="1"/>
              <a:t>Valečić</a:t>
            </a:r>
            <a:r>
              <a:rPr lang="en-GB"/>
              <a:t> - FE developer</a:t>
            </a:r>
          </a:p>
          <a:p>
            <a:r>
              <a:rPr lang="en-GB"/>
              <a:t>Mia Vidaković - BE &amp; QA developer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0F872-0EA8-37EC-1056-B1DBB669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2004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Opis zadatka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r-HR" b="1" i="1"/>
              <a:t>Osnovna ideja:</a:t>
            </a:r>
            <a:r>
              <a:rPr lang="hr-HR"/>
              <a:t> razvoj inovativne aplikacije za olakšavanje svakodnevnog života roditelja s djecom koja često zahtijevaju medicinsku skrb</a:t>
            </a:r>
            <a:endParaRPr lang="en-US"/>
          </a:p>
          <a:p>
            <a:r>
              <a:rPr lang="hr-HR" b="1"/>
              <a:t>Cilj</a:t>
            </a:r>
            <a:r>
              <a:rPr lang="hr-HR" b="1" i="1"/>
              <a:t>:</a:t>
            </a:r>
            <a:r>
              <a:rPr lang="hr-HR"/>
              <a:t> poboljšanje koordinacije između roditelja, pedijatara i liječnika obiteljske medicine</a:t>
            </a:r>
          </a:p>
          <a:p>
            <a:r>
              <a:rPr lang="hr-HR" b="1" i="1"/>
              <a:t>Svrha</a:t>
            </a:r>
            <a:r>
              <a:rPr lang="hr-HR"/>
              <a:t>: automatizacija procesa izdavanja doznaka i ispričnica te olakšavanje pristupa medicinskim informacijama djece</a:t>
            </a:r>
          </a:p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890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7E97C-DB2E-CDF3-533C-D2CDC77D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Portal</a:t>
            </a:r>
            <a:r>
              <a:rPr lang="hr-HR"/>
              <a:t> Zdravlje VS Ozdravi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E71C57-1B8F-1BED-84EE-BE1F80B3B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079171"/>
              </p:ext>
            </p:extLst>
          </p:nvPr>
        </p:nvGraphicFramePr>
        <p:xfrm>
          <a:off x="436418" y="1392381"/>
          <a:ext cx="8332709" cy="470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522">
                  <a:extLst>
                    <a:ext uri="{9D8B030D-6E8A-4147-A177-3AD203B41FA5}">
                      <a16:colId xmlns:a16="http://schemas.microsoft.com/office/drawing/2014/main" val="3734692635"/>
                    </a:ext>
                  </a:extLst>
                </a:gridCol>
                <a:gridCol w="3061705">
                  <a:extLst>
                    <a:ext uri="{9D8B030D-6E8A-4147-A177-3AD203B41FA5}">
                      <a16:colId xmlns:a16="http://schemas.microsoft.com/office/drawing/2014/main" val="415831866"/>
                    </a:ext>
                  </a:extLst>
                </a:gridCol>
                <a:gridCol w="3463482">
                  <a:extLst>
                    <a:ext uri="{9D8B030D-6E8A-4147-A177-3AD203B41FA5}">
                      <a16:colId xmlns:a16="http://schemas.microsoft.com/office/drawing/2014/main" val="376119134"/>
                    </a:ext>
                  </a:extLst>
                </a:gridCol>
              </a:tblGrid>
              <a:tr h="488372">
                <a:tc>
                  <a:txBody>
                    <a:bodyPr/>
                    <a:lstStyle/>
                    <a:p>
                      <a:r>
                        <a:rPr lang="hr-HR" noProof="0"/>
                        <a:t>Značajke</a:t>
                      </a:r>
                    </a:p>
                  </a:txBody>
                  <a:tcPr>
                    <a:solidFill>
                      <a:srgbClr val="FFB4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noProof="0"/>
                        <a:t>Ozdravi</a:t>
                      </a:r>
                    </a:p>
                  </a:txBody>
                  <a:tcPr>
                    <a:solidFill>
                      <a:srgbClr val="FFB4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noProof="0"/>
                        <a:t>Portal Zdravlje na e-Građani</a:t>
                      </a:r>
                    </a:p>
                  </a:txBody>
                  <a:tcPr>
                    <a:solidFill>
                      <a:srgbClr val="FFB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60125"/>
                  </a:ext>
                </a:extLst>
              </a:tr>
              <a:tr h="1111515">
                <a:tc>
                  <a:txBody>
                    <a:bodyPr/>
                    <a:lstStyle/>
                    <a:p>
                      <a:r>
                        <a:rPr lang="hr-HR" noProof="0"/>
                        <a:t>Svrha projekta</a:t>
                      </a:r>
                    </a:p>
                  </a:txBody>
                  <a:tcPr>
                    <a:solidFill>
                      <a:srgbClr val="FCEAC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hr-HR" sz="1800" b="0" i="0" u="none" strike="noStrike" noProof="0">
                          <a:solidFill>
                            <a:schemeClr val="tx1"/>
                          </a:solidFill>
                          <a:latin typeface="Franklin Gothic Book"/>
                        </a:rPr>
                        <a:t>Olakšavanje koordinacije roditelja, pedijatara i liječnika obiteljske medicine, s fokusom na skrb o djeci</a:t>
                      </a:r>
                    </a:p>
                  </a:txBody>
                  <a:tcPr>
                    <a:solidFill>
                      <a:srgbClr val="FCEAC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hr-HR" sz="1800" b="0" i="0" u="none" strike="noStrike" noProof="0">
                          <a:solidFill>
                            <a:schemeClr val="tx1"/>
                          </a:solidFill>
                          <a:latin typeface="Franklin Gothic Book"/>
                        </a:rPr>
                        <a:t>Pristup vlastitim zdravstvenim podacima, receptima, laboratorijskim nalazima, usluge javnog zdravstvenog sustava</a:t>
                      </a:r>
                    </a:p>
                  </a:txBody>
                  <a:tcPr>
                    <a:solidFill>
                      <a:srgbClr val="FC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664219"/>
                  </a:ext>
                </a:extLst>
              </a:tr>
              <a:tr h="987136">
                <a:tc>
                  <a:txBody>
                    <a:bodyPr/>
                    <a:lstStyle/>
                    <a:p>
                      <a:r>
                        <a:rPr lang="hr-HR" noProof="0"/>
                        <a:t>Korisnici</a:t>
                      </a:r>
                    </a:p>
                  </a:txBody>
                  <a:tcPr>
                    <a:solidFill>
                      <a:srgbClr val="FCEAC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hr-HR" sz="1800" b="0" i="0" u="none" strike="noStrike" noProof="0">
                          <a:solidFill>
                            <a:schemeClr val="tx1"/>
                          </a:solidFill>
                          <a:latin typeface="Franklin Gothic Book"/>
                        </a:rPr>
                        <a:t>Roditelji, pedijatri, liječnici obiteljske medicine</a:t>
                      </a:r>
                      <a:endParaRPr lang="hr-HR" sz="18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CEAC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hr-HR" sz="1800" b="0" i="0" u="none" strike="noStrike" noProof="0">
                          <a:solidFill>
                            <a:schemeClr val="tx1"/>
                          </a:solidFill>
                          <a:latin typeface="Franklin Gothic Book"/>
                        </a:rPr>
                        <a:t>Građani korisnici javnog zdravstvenog sustava u Republici Hrvatskoj</a:t>
                      </a:r>
                    </a:p>
                  </a:txBody>
                  <a:tcPr>
                    <a:solidFill>
                      <a:srgbClr val="FC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64270"/>
                  </a:ext>
                </a:extLst>
              </a:tr>
              <a:tr h="1763472">
                <a:tc>
                  <a:txBody>
                    <a:bodyPr/>
                    <a:lstStyle/>
                    <a:p>
                      <a:r>
                        <a:rPr lang="hr-HR" noProof="0"/>
                        <a:t>Funkcionalnosti</a:t>
                      </a:r>
                    </a:p>
                  </a:txBody>
                  <a:tcPr>
                    <a:solidFill>
                      <a:srgbClr val="FCEAC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hr-HR" sz="1800" b="0" i="0" u="none" strike="noStrike" noProof="0">
                          <a:solidFill>
                            <a:schemeClr val="tx1"/>
                          </a:solidFill>
                          <a:latin typeface="Franklin Gothic Book"/>
                        </a:rPr>
                        <a:t>Registracija korisnika, upravljanje profilima djece, izdavanje preporuka i doznaka, praćenje medicinskih nalaza</a:t>
                      </a:r>
                    </a:p>
                  </a:txBody>
                  <a:tcPr>
                    <a:solidFill>
                      <a:srgbClr val="FCEAC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hr-HR" sz="1800" b="0" i="0" u="none" strike="noStrike" noProof="0">
                          <a:solidFill>
                            <a:schemeClr val="tx1"/>
                          </a:solidFill>
                          <a:latin typeface="Franklin Gothic Book"/>
                        </a:rPr>
                        <a:t>Pristup elektroničkim zdravstvenim karticama, povijesti bolesti, laboratorijskim nalazima, </a:t>
                      </a:r>
                      <a:r>
                        <a:rPr lang="hr-HR" sz="1800" b="0" i="0" u="none" strike="noStrike" noProof="0" err="1">
                          <a:solidFill>
                            <a:schemeClr val="tx1"/>
                          </a:solidFill>
                          <a:latin typeface="Franklin Gothic Book"/>
                        </a:rPr>
                        <a:t>eReceptima</a:t>
                      </a:r>
                      <a:r>
                        <a:rPr lang="hr-HR" sz="1800" b="0" i="0" u="none" strike="noStrike" noProof="0">
                          <a:solidFill>
                            <a:schemeClr val="tx1"/>
                          </a:solidFill>
                          <a:latin typeface="Franklin Gothic Book"/>
                        </a:rPr>
                        <a:t>, usluge naručivanja za preglede</a:t>
                      </a:r>
                    </a:p>
                  </a:txBody>
                  <a:tcPr>
                    <a:solidFill>
                      <a:srgbClr val="FC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85260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37CC8-69D8-40D5-C062-2D67D24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805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Pregled zahtjeva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Glavni funkcionalni zahtjevi: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r-HR"/>
              <a:t>Pregled vlastitog i djetetovog profila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r-HR"/>
              <a:t>Pregled povijesti posjeta liječniku i dijagnoza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r-HR"/>
              <a:t>Slanje zahtjeva za drugim mišljenjem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r-HR"/>
              <a:t>Unos medicinskih podataka, izdavanje preporuka za bolovanje i slanje ispričnica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r-HR"/>
              <a:t>Odobravanje preporuka za bolovanje i slanje doznaka </a:t>
            </a:r>
          </a:p>
          <a:p>
            <a:pPr marL="0" indent="0">
              <a:buNone/>
            </a:pP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137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B4B6-3DB3-CF06-7641-384FF191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Pregled</a:t>
            </a:r>
            <a:r>
              <a:rPr lang="en-GB"/>
              <a:t> </a:t>
            </a:r>
            <a:r>
              <a:rPr lang="en-GB" err="1"/>
              <a:t>zahtjeva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C381-67B6-FCA5-2C52-F78FB0EDB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err="1"/>
              <a:t>Nefunkcionalni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zahtjevi</a:t>
            </a:r>
            <a:r>
              <a:rPr lang="en-GB"/>
              <a:t> </a:t>
            </a:r>
            <a:r>
              <a:rPr lang="en-GB" err="1"/>
              <a:t>domene</a:t>
            </a:r>
            <a:r>
              <a:rPr lang="en-GB"/>
              <a:t> </a:t>
            </a:r>
            <a:r>
              <a:rPr lang="en-GB" err="1"/>
              <a:t>primjene</a:t>
            </a:r>
            <a:r>
              <a:rPr lang="en-GB"/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err="1"/>
              <a:t>Omogućen</a:t>
            </a:r>
            <a:r>
              <a:rPr lang="en-GB"/>
              <a:t> rad </a:t>
            </a:r>
            <a:r>
              <a:rPr lang="en-GB" err="1"/>
              <a:t>više</a:t>
            </a:r>
            <a:r>
              <a:rPr lang="en-GB"/>
              <a:t> </a:t>
            </a:r>
            <a:r>
              <a:rPr lang="en-GB" err="1"/>
              <a:t>korisnika</a:t>
            </a:r>
            <a:r>
              <a:rPr lang="en-GB"/>
              <a:t> u </a:t>
            </a:r>
            <a:r>
              <a:rPr lang="en-GB" err="1"/>
              <a:t>stvarnom</a:t>
            </a:r>
            <a:r>
              <a:rPr lang="en-GB"/>
              <a:t> </a:t>
            </a:r>
            <a:r>
              <a:rPr lang="en-GB" err="1"/>
              <a:t>vremenu</a:t>
            </a:r>
            <a:endParaRPr lang="en-GB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err="1"/>
              <a:t>Korisničko</a:t>
            </a:r>
            <a:r>
              <a:rPr lang="en-GB"/>
              <a:t> </a:t>
            </a:r>
            <a:r>
              <a:rPr lang="en-GB" err="1"/>
              <a:t>sučelje</a:t>
            </a:r>
            <a:r>
              <a:rPr lang="en-GB"/>
              <a:t> </a:t>
            </a:r>
            <a:r>
              <a:rPr lang="hr-HR"/>
              <a:t>i sustav moraju podržavati hrvatsku abecedu</a:t>
            </a:r>
            <a:endParaRPr lang="en-GB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/>
              <a:t>Sustav treba biti jednostavan za korištenje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r-HR"/>
              <a:t>Neispravno korištenje korisničkog sučelja ne smije narušiti rad sustava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r-HR"/>
              <a:t>Veza s bazom podataka mora biti zaštićena, brza i otporna na vanjske greške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hr-HR"/>
              <a:t>Pristup sustavu mora biti omogućen iz javne mreže pomoću HTTPS protokola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12068-1A7F-21EE-1622-F96166A7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455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Arhitektura sustava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8</a:t>
            </a:fld>
            <a:endParaRPr lang="hr-HR"/>
          </a:p>
        </p:txBody>
      </p:sp>
      <p:pic>
        <p:nvPicPr>
          <p:cNvPr id="6" name="Picture 5" descr="A diagram of a rest api&#10;&#10;Description automatically generated">
            <a:extLst>
              <a:ext uri="{FF2B5EF4-FFF2-40B4-BE49-F238E27FC236}">
                <a16:creationId xmlns:a16="http://schemas.microsoft.com/office/drawing/2014/main" id="{BE591B7F-D124-87E4-0F3A-60FCF135F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95554"/>
            <a:ext cx="7772400" cy="34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1CB4-417C-111C-6601-1888C632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Dijagram</a:t>
            </a:r>
            <a:r>
              <a:rPr lang="en-GB"/>
              <a:t> </a:t>
            </a:r>
            <a:r>
              <a:rPr lang="en-GB" err="1"/>
              <a:t>razreda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C492AF-31C1-A7F2-0329-4CBF1D438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548" y="1249138"/>
            <a:ext cx="6802776" cy="55169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ECBA2-ED54-D142-02B0-7E87049B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5864749"/>
      </p:ext>
    </p:extLst>
  </p:cSld>
  <p:clrMapOvr>
    <a:masterClrMapping/>
  </p:clrMapOvr>
</p:sld>
</file>

<file path=ppt/theme/theme1.xml><?xml version="1.0" encoding="utf-8"?>
<a:theme xmlns:a="http://schemas.openxmlformats.org/drawingml/2006/main" name="PROGI-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Franklin Gothic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GI-template.potm" id="{58E78474-FDB4-4359-98C4-259EEF8E4D43}" vid="{A98D19B1-8675-4930-BF13-63F2BBFA5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dede14-8e4c-41e2-8a21-8765b4023fb6" xsi:nil="true"/>
    <lcf76f155ced4ddcb4097134ff3c332f xmlns="51306f2d-3998-42bd-bbaa-5079773ce27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0CBCAC6AAEC84587CF0A9F2572A4E6" ma:contentTypeVersion="10" ma:contentTypeDescription="Stvaranje novog dokumenta." ma:contentTypeScope="" ma:versionID="7c91357a304c953bc33baa698d71e265">
  <xsd:schema xmlns:xsd="http://www.w3.org/2001/XMLSchema" xmlns:xs="http://www.w3.org/2001/XMLSchema" xmlns:p="http://schemas.microsoft.com/office/2006/metadata/properties" xmlns:ns2="51306f2d-3998-42bd-bbaa-5079773ce275" xmlns:ns3="e4dede14-8e4c-41e2-8a21-8765b4023fb6" targetNamespace="http://schemas.microsoft.com/office/2006/metadata/properties" ma:root="true" ma:fieldsID="9472bbfa0e10e1b485cd7283ba3ecbc6" ns2:_="" ns3:_="">
    <xsd:import namespace="51306f2d-3998-42bd-bbaa-5079773ce275"/>
    <xsd:import namespace="e4dede14-8e4c-41e2-8a21-8765b4023f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306f2d-3998-42bd-bbaa-5079773ce2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Oznake slika" ma:readOnly="false" ma:fieldId="{5cf76f15-5ced-4ddc-b409-7134ff3c332f}" ma:taxonomyMulti="true" ma:sspId="6d51dc5d-6cba-4748-b546-1c911b9760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ede14-8e4c-41e2-8a21-8765b4023fb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87369a6-a3dd-4391-8602-f7fe250fe4f8}" ma:internalName="TaxCatchAll" ma:showField="CatchAllData" ma:web="e4dede14-8e4c-41e2-8a21-8765b4023f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45A4FF-7292-40DC-BF49-628B040CBA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C87CD7-7A41-4990-ADF6-3F563DE7CF2C}">
  <ds:schemaRefs>
    <ds:schemaRef ds:uri="51306f2d-3998-42bd-bbaa-5079773ce275"/>
    <ds:schemaRef ds:uri="e4dede14-8e4c-41e2-8a21-8765b4023fb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54E6E4-5BB4-472D-A5B6-61ADE2269A4A}">
  <ds:schemaRefs>
    <ds:schemaRef ds:uri="51306f2d-3998-42bd-bbaa-5079773ce275"/>
    <ds:schemaRef ds:uri="e4dede14-8e4c-41e2-8a21-8765b4023f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01_Uvod_19-1</Template>
  <Application>Microsoft Office PowerPoint</Application>
  <PresentationFormat>On-screen Show (4:3)</PresentationFormat>
  <Slides>21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PROGI-template</vt:lpstr>
      <vt:lpstr>Ozdravi Welebyte</vt:lpstr>
      <vt:lpstr>Sadržaj</vt:lpstr>
      <vt:lpstr>Članovi tima</vt:lpstr>
      <vt:lpstr>Opis zadatka</vt:lpstr>
      <vt:lpstr>Portal Zdravlje VS Ozdravi</vt:lpstr>
      <vt:lpstr>Pregled zahtjeva</vt:lpstr>
      <vt:lpstr>Pregled zahtjeva</vt:lpstr>
      <vt:lpstr>Arhitektura sustava</vt:lpstr>
      <vt:lpstr>Dijagram razreda</vt:lpstr>
      <vt:lpstr>PowerPoint Presentation</vt:lpstr>
      <vt:lpstr>PowerPoint Presentation</vt:lpstr>
      <vt:lpstr>Dijagram komponenti</vt:lpstr>
      <vt:lpstr>Dijagram razmještaja</vt:lpstr>
      <vt:lpstr>Ispitivanje sustava</vt:lpstr>
      <vt:lpstr>Korišteni alati i tehnologije</vt:lpstr>
      <vt:lpstr>Korišteni alati i tehnologije</vt:lpstr>
      <vt:lpstr>Organizacija rada</vt:lpstr>
      <vt:lpstr>PowerPoint Presentation</vt:lpstr>
      <vt:lpstr>PowerPoint Presentation</vt:lpstr>
      <vt:lpstr>Naučene lekcije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&lt;Naziv projekta&gt;</dc:title>
  <dc:creator>nfrid</dc:creator>
  <cp:revision>1</cp:revision>
  <dcterms:created xsi:type="dcterms:W3CDTF">2016-01-18T13:10:52Z</dcterms:created>
  <dcterms:modified xsi:type="dcterms:W3CDTF">2024-01-15T18:02:00Z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0x010100170CBCAC6AAEC84587CF0A9F2572A4E6</vt:lpwstr>
  </property>
  <property fmtid="{D5CDD505-2E9C-101B-9397-08002B2CF9AE}" pid="3" name="MediaServiceImageTags">
    <vt:lpwstr/>
  </property>
</Properties>
</file>